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A808-3A02-4F10-8274-1183E691D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37E0B-3C3C-41C4-9CBA-AFA2FD46F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CE9C-E339-49AA-98CB-26C67946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510D-D340-4929-ADA1-DA63B04C5DD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1FA46-0D8E-4232-AF66-693997A7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EFB9-704C-444C-9074-6FC1969B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8FA9-FCA6-42C2-B738-AB562B79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41D6-3617-418C-86B1-9CCDA26E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6F53D-CAE5-42F3-9270-C8206D647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03AD-D548-48A4-B990-B0AF31B6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510D-D340-4929-ADA1-DA63B04C5DD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BF17-114D-4F24-A431-B114DD9C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924DB-E6DC-4E94-A693-C7A0576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8FA9-FCA6-42C2-B738-AB562B79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3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CC610-DEBE-400B-9C6D-1900A4409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DA811-3797-4DC3-9E7C-E957D91A6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B607-9BDE-473D-AE8F-9E43D1A5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510D-D340-4929-ADA1-DA63B04C5DD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8A7A1-2565-466C-A743-91235B96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0832-CB65-4960-ADD8-E3BC9011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8FA9-FCA6-42C2-B738-AB562B79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798B-E013-4B10-9042-47AECF48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FD5A-C1DD-4745-8D12-A5851D4C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0B3C-9EB4-4705-8625-A257998F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510D-D340-4929-ADA1-DA63B04C5DD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AA96-C32F-4155-8293-C8EE0AC9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E1B4-D7CD-476F-A5A9-A5FEAB64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8FA9-FCA6-42C2-B738-AB562B79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C1DC-F274-406E-9C0D-AA1FEEFC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3EB7B-E0BA-4E6A-8036-A1A94746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5A16-C8D2-4D39-AC98-1AA4F67E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510D-D340-4929-ADA1-DA63B04C5DD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03604-F441-4D25-A7EA-D4A80D34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44E7-07D3-4B01-BA3B-A1F6CD82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8FA9-FCA6-42C2-B738-AB562B79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E522-474A-40BF-8825-4A7710DF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3979-635A-4861-98CF-EA2DB7A6D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142E1-4AFB-4123-A9FA-2E5D49240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A5830-6D92-402A-B6AE-38046CF3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510D-D340-4929-ADA1-DA63B04C5DD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3B2FA-9F06-435F-88E6-B45EF5EA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888AB-5F9F-4BCE-B5AE-84D3F7D9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8FA9-FCA6-42C2-B738-AB562B79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89E8-F241-4353-B76D-02894B80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9EF6-C0BE-4780-A6B5-D8DB3B7FA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83612-AA15-4417-BC85-7E055B84D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B446F-5725-4AEC-B5C4-E33F1712F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6123F-7BE0-4282-B27B-2CEC2A2F1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BEA8A-9B6A-4862-B350-EAEFB177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510D-D340-4929-ADA1-DA63B04C5DD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40FEC-0305-4BA0-A7F7-67877A8D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1D831-A335-4A59-8FC1-19136F3D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8FA9-FCA6-42C2-B738-AB562B79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620D-DD23-42A5-B4E3-99911AA9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C4BF0-532B-4F6A-BC29-D2BBEC55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510D-D340-4929-ADA1-DA63B04C5DD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3D759-EAB4-4523-85CB-4F8FB5B3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E56F3-86ED-4EFE-9B95-A185E9C5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8FA9-FCA6-42C2-B738-AB562B79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BAD93-7188-437A-8255-959E3942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510D-D340-4929-ADA1-DA63B04C5DD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43C3E-6B67-4C4A-AB95-64CDB5DA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E64C5-3125-4E21-B395-3E9827B4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8FA9-FCA6-42C2-B738-AB562B79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F6C9-BAE4-4653-A76F-29C1F7F7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26C12-8C10-4B0E-BE53-FF6934CC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C9153-0394-469D-8588-22C4C219C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E4131-913A-406F-A4F9-261B7DA2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510D-D340-4929-ADA1-DA63B04C5DD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6E3FF-89FB-445B-99E6-B613FF0A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A8C4-4B0C-47D7-869C-A24D83E8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8FA9-FCA6-42C2-B738-AB562B79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1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FF91-0D8E-4A62-AFA7-3452DB19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4EEF5-BD89-4D74-A620-981898D06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2B354-CC80-4C90-8BCE-979EC9686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018E7-990D-4015-BA0E-98A1101C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510D-D340-4929-ADA1-DA63B04C5DD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94652-8F51-4E4D-A3FD-2E6D0D19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6CE4-FDAE-434C-84CB-A3A46F29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8FA9-FCA6-42C2-B738-AB562B79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BF07F-D388-485D-87A4-848F022D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33231-63B6-48E9-B7AA-9B8DBF0B9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53C1-D0FD-431F-A772-D396FA425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510D-D340-4929-ADA1-DA63B04C5DD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70491-748A-4EED-9DCB-3ABA0C39D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EF2B-24F8-40A4-A5F3-65D5F7F96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B8FA9-FCA6-42C2-B738-AB562B79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jpg"/><Relationship Id="rId4" Type="http://schemas.openxmlformats.org/officeDocument/2006/relationships/image" Target="../media/image3.jpe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FDAF-82A5-4884-BE3C-D40338FB5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285A7-C4D9-4F99-AD57-955F59BE9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225B1C-6A62-4CF8-BC87-740FEE7940D5}"/>
              </a:ext>
            </a:extLst>
          </p:cNvPr>
          <p:cNvGrpSpPr/>
          <p:nvPr/>
        </p:nvGrpSpPr>
        <p:grpSpPr>
          <a:xfrm>
            <a:off x="-60803" y="-238187"/>
            <a:ext cx="12313603" cy="6867778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B633549-BB6D-4A9F-8D86-4D6E826A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A5C73AA3-3F85-444D-9065-E3B7CBF51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8C61F812-A357-4DB2-8E05-E74822B3B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D6CCC7-F923-402E-A124-BC24026E7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68EA3CBA-B879-4321-93B6-55900C7351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624950F5-A269-4408-9C18-5A06D8AD0A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9F43D4B0-9EAC-4A1A-A2DC-92619E9D0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F30722F7-28FD-47BF-85BF-A7E06EE55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5B0818A-AA62-47A4-A5CF-655C71223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1DA3D87F-DAB0-4522-9E15-1757788981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261E1F6-5E1B-4247-BF65-8340A91CF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1260527C-6F0D-43A7-8881-1251BDDCD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12 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621E2-7BC6-494A-B978-1F4CD6428C91}"/>
              </a:ext>
            </a:extLst>
          </p:cNvPr>
          <p:cNvSpPr/>
          <p:nvPr/>
        </p:nvSpPr>
        <p:spPr>
          <a:xfrm>
            <a:off x="5822613" y="1473003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Citra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5E949-6BB3-45B7-97DE-55B85D63B947}"/>
              </a:ext>
            </a:extLst>
          </p:cNvPr>
          <p:cNvSpPr/>
          <p:nvPr/>
        </p:nvSpPr>
        <p:spPr>
          <a:xfrm>
            <a:off x="8201073" y="1483454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Citra </a:t>
            </a:r>
            <a:r>
              <a:rPr lang="en-US" sz="3600" b="1" cap="none" spc="0" dirty="0" err="1">
                <a:ln/>
                <a:solidFill>
                  <a:srgbClr val="FF0000"/>
                </a:solidFill>
                <a:effectLst/>
              </a:rPr>
              <a:t>Hasil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15E8F2-CD39-430B-BA15-D8109AB4DF01}"/>
              </a:ext>
            </a:extLst>
          </p:cNvPr>
          <p:cNvSpPr/>
          <p:nvPr/>
        </p:nvSpPr>
        <p:spPr>
          <a:xfrm>
            <a:off x="667067" y="1466527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E971003-E9FE-4EF1-9744-E3B98148BF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96" y="2081705"/>
            <a:ext cx="4876800" cy="29728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4F92F8F-A556-4E96-B5E5-9F2EB5D077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97" y="2067961"/>
            <a:ext cx="4876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C286-B9D7-4C11-96CE-CCB2CA56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A29D62-7A1B-4C2B-97D1-F128662154B0}"/>
              </a:ext>
            </a:extLst>
          </p:cNvPr>
          <p:cNvGrpSpPr/>
          <p:nvPr/>
        </p:nvGrpSpPr>
        <p:grpSpPr>
          <a:xfrm>
            <a:off x="-60803" y="-238187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4AA2B2-2CF9-4147-9F44-2E9804F7E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EE2C70A6-EFC4-4348-B360-865593001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586D7987-2EAD-4618-9612-1C5A8ADCF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E4AB19-5902-40D3-9592-4B9B4527B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104B8DB5-3918-4EAD-BD5F-55282A5BD1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C8760524-1CA9-411D-B8AD-35992AF6A9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87F3E0B1-F375-414F-8828-23C0DBFCB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46355CB5-2A99-459F-9FE3-454EBC06E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37141A4-9273-4904-BB92-7F4FA55DD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F4AA0CA6-2599-4035-A33E-BBBED953E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D9ABA4-87AA-4AFE-BC42-C80D6E416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B6685951-BE53-4DE7-BACD-F76A8DF2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12 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578FE9-29B5-4DD5-83CC-4943AEAD5B11}"/>
              </a:ext>
            </a:extLst>
          </p:cNvPr>
          <p:cNvSpPr/>
          <p:nvPr/>
        </p:nvSpPr>
        <p:spPr>
          <a:xfrm>
            <a:off x="6101720" y="1473149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Citra Input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1C988-BFE0-42C4-95CB-E620B14DB651}"/>
              </a:ext>
            </a:extLst>
          </p:cNvPr>
          <p:cNvSpPr/>
          <p:nvPr/>
        </p:nvSpPr>
        <p:spPr>
          <a:xfrm>
            <a:off x="8888353" y="1499280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Citra </a:t>
            </a:r>
            <a:r>
              <a:rPr lang="en-US" sz="3600" b="1" cap="none" spc="0" dirty="0" err="1">
                <a:ln/>
                <a:solidFill>
                  <a:srgbClr val="FF0000"/>
                </a:solidFill>
                <a:effectLst/>
              </a:rPr>
              <a:t>Hasil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8E585-D46F-46E6-B569-511FABFFD07F}"/>
              </a:ext>
            </a:extLst>
          </p:cNvPr>
          <p:cNvSpPr/>
          <p:nvPr/>
        </p:nvSpPr>
        <p:spPr>
          <a:xfrm>
            <a:off x="300648" y="1497788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1D4F7B0-E5E1-4459-8CB4-131A2B343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3" y="2080070"/>
            <a:ext cx="5688910" cy="344805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052196-50E4-4268-80A0-CF265F2374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313" y="2080137"/>
            <a:ext cx="568891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Yelf Van Liechanstain</dc:creator>
  <cp:lastModifiedBy>Yelf Van Liechanstain</cp:lastModifiedBy>
  <cp:revision>1</cp:revision>
  <dcterms:created xsi:type="dcterms:W3CDTF">2021-03-25T10:51:51Z</dcterms:created>
  <dcterms:modified xsi:type="dcterms:W3CDTF">2021-03-25T10:56:23Z</dcterms:modified>
</cp:coreProperties>
</file>