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0" r:id="rId5"/>
    <p:sldId id="261" r:id="rId6"/>
    <p:sldId id="262" r:id="rId7"/>
    <p:sldId id="263" r:id="rId8"/>
    <p:sldId id="264" r:id="rId9"/>
    <p:sldId id="265" r:id="rId10"/>
    <p:sldId id="266" r:id="rId11"/>
    <p:sldId id="258"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B5F1-D69D-42CD-8C31-9AA9FA8C8C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F7FF64A0-49EF-4253-8564-D01711F6A4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1D53D32-0F23-4A4E-A177-626F8A9E64F6}"/>
              </a:ext>
            </a:extLst>
          </p:cNvPr>
          <p:cNvSpPr>
            <a:spLocks noGrp="1"/>
          </p:cNvSpPr>
          <p:nvPr>
            <p:ph type="dt" sz="half" idx="10"/>
          </p:nvPr>
        </p:nvSpPr>
        <p:spPr/>
        <p:txBody>
          <a:bodyPr/>
          <a:lstStyle/>
          <a:p>
            <a:fld id="{512FF256-3248-4C45-BF37-6A73E5DEBBC0}" type="datetimeFigureOut">
              <a:rPr lang="en-ID" smtClean="0"/>
              <a:t>16/04/2021</a:t>
            </a:fld>
            <a:endParaRPr lang="en-ID"/>
          </a:p>
        </p:txBody>
      </p:sp>
      <p:sp>
        <p:nvSpPr>
          <p:cNvPr id="5" name="Footer Placeholder 4">
            <a:extLst>
              <a:ext uri="{FF2B5EF4-FFF2-40B4-BE49-F238E27FC236}">
                <a16:creationId xmlns:a16="http://schemas.microsoft.com/office/drawing/2014/main" id="{CB55C1EC-840A-4895-82E3-293E7894F8B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B067E47-93C7-4226-91F6-4DF50832CC44}"/>
              </a:ext>
            </a:extLst>
          </p:cNvPr>
          <p:cNvSpPr>
            <a:spLocks noGrp="1"/>
          </p:cNvSpPr>
          <p:nvPr>
            <p:ph type="sldNum" sz="quarter" idx="12"/>
          </p:nvPr>
        </p:nvSpPr>
        <p:spPr/>
        <p:txBody>
          <a:bodyPr/>
          <a:lstStyle/>
          <a:p>
            <a:fld id="{534BD138-DFA5-4C96-A163-711376823C44}" type="slidenum">
              <a:rPr lang="en-ID" smtClean="0"/>
              <a:t>‹#›</a:t>
            </a:fld>
            <a:endParaRPr lang="en-ID"/>
          </a:p>
        </p:txBody>
      </p:sp>
    </p:spTree>
    <p:extLst>
      <p:ext uri="{BB962C8B-B14F-4D97-AF65-F5344CB8AC3E}">
        <p14:creationId xmlns:p14="http://schemas.microsoft.com/office/powerpoint/2010/main" val="425664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8927-8CC5-4390-9B24-C24ABEB9C400}"/>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FC211C9-2E5B-456A-A230-96DD03BB5E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3EC983A-2E89-4ECF-8CC5-C871B6204375}"/>
              </a:ext>
            </a:extLst>
          </p:cNvPr>
          <p:cNvSpPr>
            <a:spLocks noGrp="1"/>
          </p:cNvSpPr>
          <p:nvPr>
            <p:ph type="dt" sz="half" idx="10"/>
          </p:nvPr>
        </p:nvSpPr>
        <p:spPr/>
        <p:txBody>
          <a:bodyPr/>
          <a:lstStyle/>
          <a:p>
            <a:fld id="{512FF256-3248-4C45-BF37-6A73E5DEBBC0}" type="datetimeFigureOut">
              <a:rPr lang="en-ID" smtClean="0"/>
              <a:t>16/04/2021</a:t>
            </a:fld>
            <a:endParaRPr lang="en-ID"/>
          </a:p>
        </p:txBody>
      </p:sp>
      <p:sp>
        <p:nvSpPr>
          <p:cNvPr id="5" name="Footer Placeholder 4">
            <a:extLst>
              <a:ext uri="{FF2B5EF4-FFF2-40B4-BE49-F238E27FC236}">
                <a16:creationId xmlns:a16="http://schemas.microsoft.com/office/drawing/2014/main" id="{C4BF3DE8-11C5-4399-AB74-0DABEE72F40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7F34B7E-5646-4026-A194-714C8E4C8008}"/>
              </a:ext>
            </a:extLst>
          </p:cNvPr>
          <p:cNvSpPr>
            <a:spLocks noGrp="1"/>
          </p:cNvSpPr>
          <p:nvPr>
            <p:ph type="sldNum" sz="quarter" idx="12"/>
          </p:nvPr>
        </p:nvSpPr>
        <p:spPr/>
        <p:txBody>
          <a:bodyPr/>
          <a:lstStyle/>
          <a:p>
            <a:fld id="{534BD138-DFA5-4C96-A163-711376823C44}" type="slidenum">
              <a:rPr lang="en-ID" smtClean="0"/>
              <a:t>‹#›</a:t>
            </a:fld>
            <a:endParaRPr lang="en-ID"/>
          </a:p>
        </p:txBody>
      </p:sp>
    </p:spTree>
    <p:extLst>
      <p:ext uri="{BB962C8B-B14F-4D97-AF65-F5344CB8AC3E}">
        <p14:creationId xmlns:p14="http://schemas.microsoft.com/office/powerpoint/2010/main" val="361463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60712-DD84-4400-A880-E8C2F39269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1DFB24C-EF4C-4601-B72B-E28DE10C19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8AD0660-0C2D-449D-A33C-7B4E1F04EA38}"/>
              </a:ext>
            </a:extLst>
          </p:cNvPr>
          <p:cNvSpPr>
            <a:spLocks noGrp="1"/>
          </p:cNvSpPr>
          <p:nvPr>
            <p:ph type="dt" sz="half" idx="10"/>
          </p:nvPr>
        </p:nvSpPr>
        <p:spPr/>
        <p:txBody>
          <a:bodyPr/>
          <a:lstStyle/>
          <a:p>
            <a:fld id="{512FF256-3248-4C45-BF37-6A73E5DEBBC0}" type="datetimeFigureOut">
              <a:rPr lang="en-ID" smtClean="0"/>
              <a:t>16/04/2021</a:t>
            </a:fld>
            <a:endParaRPr lang="en-ID"/>
          </a:p>
        </p:txBody>
      </p:sp>
      <p:sp>
        <p:nvSpPr>
          <p:cNvPr id="5" name="Footer Placeholder 4">
            <a:extLst>
              <a:ext uri="{FF2B5EF4-FFF2-40B4-BE49-F238E27FC236}">
                <a16:creationId xmlns:a16="http://schemas.microsoft.com/office/drawing/2014/main" id="{9CB54A4B-EB19-4014-8255-88252565842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4FA7B37-BE30-4807-9C4A-F0F86C636A9D}"/>
              </a:ext>
            </a:extLst>
          </p:cNvPr>
          <p:cNvSpPr>
            <a:spLocks noGrp="1"/>
          </p:cNvSpPr>
          <p:nvPr>
            <p:ph type="sldNum" sz="quarter" idx="12"/>
          </p:nvPr>
        </p:nvSpPr>
        <p:spPr/>
        <p:txBody>
          <a:bodyPr/>
          <a:lstStyle/>
          <a:p>
            <a:fld id="{534BD138-DFA5-4C96-A163-711376823C44}" type="slidenum">
              <a:rPr lang="en-ID" smtClean="0"/>
              <a:t>‹#›</a:t>
            </a:fld>
            <a:endParaRPr lang="en-ID"/>
          </a:p>
        </p:txBody>
      </p:sp>
    </p:spTree>
    <p:extLst>
      <p:ext uri="{BB962C8B-B14F-4D97-AF65-F5344CB8AC3E}">
        <p14:creationId xmlns:p14="http://schemas.microsoft.com/office/powerpoint/2010/main" val="147601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4555-A8E4-419C-8FD4-1A6878E624C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3ADC316-C14A-4633-9528-28DC7076D8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4C0B81E-BFD4-4F1F-806E-BE9E9A36D2E3}"/>
              </a:ext>
            </a:extLst>
          </p:cNvPr>
          <p:cNvSpPr>
            <a:spLocks noGrp="1"/>
          </p:cNvSpPr>
          <p:nvPr>
            <p:ph type="dt" sz="half" idx="10"/>
          </p:nvPr>
        </p:nvSpPr>
        <p:spPr/>
        <p:txBody>
          <a:bodyPr/>
          <a:lstStyle/>
          <a:p>
            <a:fld id="{512FF256-3248-4C45-BF37-6A73E5DEBBC0}" type="datetimeFigureOut">
              <a:rPr lang="en-ID" smtClean="0"/>
              <a:t>16/04/2021</a:t>
            </a:fld>
            <a:endParaRPr lang="en-ID"/>
          </a:p>
        </p:txBody>
      </p:sp>
      <p:sp>
        <p:nvSpPr>
          <p:cNvPr id="5" name="Footer Placeholder 4">
            <a:extLst>
              <a:ext uri="{FF2B5EF4-FFF2-40B4-BE49-F238E27FC236}">
                <a16:creationId xmlns:a16="http://schemas.microsoft.com/office/drawing/2014/main" id="{0FE493A8-3680-4138-B64E-DC9BD3D1776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1E63288-FE42-433D-ACA1-7BEED322BE4E}"/>
              </a:ext>
            </a:extLst>
          </p:cNvPr>
          <p:cNvSpPr>
            <a:spLocks noGrp="1"/>
          </p:cNvSpPr>
          <p:nvPr>
            <p:ph type="sldNum" sz="quarter" idx="12"/>
          </p:nvPr>
        </p:nvSpPr>
        <p:spPr/>
        <p:txBody>
          <a:bodyPr/>
          <a:lstStyle/>
          <a:p>
            <a:fld id="{534BD138-DFA5-4C96-A163-711376823C44}" type="slidenum">
              <a:rPr lang="en-ID" smtClean="0"/>
              <a:t>‹#›</a:t>
            </a:fld>
            <a:endParaRPr lang="en-ID"/>
          </a:p>
        </p:txBody>
      </p:sp>
    </p:spTree>
    <p:extLst>
      <p:ext uri="{BB962C8B-B14F-4D97-AF65-F5344CB8AC3E}">
        <p14:creationId xmlns:p14="http://schemas.microsoft.com/office/powerpoint/2010/main" val="354568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2390-BD4E-43B8-873C-BAE8A53EF2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85A6380-408D-4D48-AD06-8CAF51CB77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85F1B8-7F72-4DC5-A252-5A52DFFE64ED}"/>
              </a:ext>
            </a:extLst>
          </p:cNvPr>
          <p:cNvSpPr>
            <a:spLocks noGrp="1"/>
          </p:cNvSpPr>
          <p:nvPr>
            <p:ph type="dt" sz="half" idx="10"/>
          </p:nvPr>
        </p:nvSpPr>
        <p:spPr/>
        <p:txBody>
          <a:bodyPr/>
          <a:lstStyle/>
          <a:p>
            <a:fld id="{512FF256-3248-4C45-BF37-6A73E5DEBBC0}" type="datetimeFigureOut">
              <a:rPr lang="en-ID" smtClean="0"/>
              <a:t>16/04/2021</a:t>
            </a:fld>
            <a:endParaRPr lang="en-ID"/>
          </a:p>
        </p:txBody>
      </p:sp>
      <p:sp>
        <p:nvSpPr>
          <p:cNvPr id="5" name="Footer Placeholder 4">
            <a:extLst>
              <a:ext uri="{FF2B5EF4-FFF2-40B4-BE49-F238E27FC236}">
                <a16:creationId xmlns:a16="http://schemas.microsoft.com/office/drawing/2014/main" id="{72B56665-0D1F-4B6F-B419-4DFFAD7DBA0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21270D9-C031-44BB-9467-C20C40DA8877}"/>
              </a:ext>
            </a:extLst>
          </p:cNvPr>
          <p:cNvSpPr>
            <a:spLocks noGrp="1"/>
          </p:cNvSpPr>
          <p:nvPr>
            <p:ph type="sldNum" sz="quarter" idx="12"/>
          </p:nvPr>
        </p:nvSpPr>
        <p:spPr/>
        <p:txBody>
          <a:bodyPr/>
          <a:lstStyle/>
          <a:p>
            <a:fld id="{534BD138-DFA5-4C96-A163-711376823C44}" type="slidenum">
              <a:rPr lang="en-ID" smtClean="0"/>
              <a:t>‹#›</a:t>
            </a:fld>
            <a:endParaRPr lang="en-ID"/>
          </a:p>
        </p:txBody>
      </p:sp>
    </p:spTree>
    <p:extLst>
      <p:ext uri="{BB962C8B-B14F-4D97-AF65-F5344CB8AC3E}">
        <p14:creationId xmlns:p14="http://schemas.microsoft.com/office/powerpoint/2010/main" val="978310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7C69-F339-4E2A-A838-366A3E00DAF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151CC1C-5C3B-47DD-9A2E-53653A34B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CEF098AD-A509-4001-A387-F05912B932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6B1D79DA-9009-40E9-9CC8-436804323009}"/>
              </a:ext>
            </a:extLst>
          </p:cNvPr>
          <p:cNvSpPr>
            <a:spLocks noGrp="1"/>
          </p:cNvSpPr>
          <p:nvPr>
            <p:ph type="dt" sz="half" idx="10"/>
          </p:nvPr>
        </p:nvSpPr>
        <p:spPr/>
        <p:txBody>
          <a:bodyPr/>
          <a:lstStyle/>
          <a:p>
            <a:fld id="{512FF256-3248-4C45-BF37-6A73E5DEBBC0}" type="datetimeFigureOut">
              <a:rPr lang="en-ID" smtClean="0"/>
              <a:t>16/04/2021</a:t>
            </a:fld>
            <a:endParaRPr lang="en-ID"/>
          </a:p>
        </p:txBody>
      </p:sp>
      <p:sp>
        <p:nvSpPr>
          <p:cNvPr id="6" name="Footer Placeholder 5">
            <a:extLst>
              <a:ext uri="{FF2B5EF4-FFF2-40B4-BE49-F238E27FC236}">
                <a16:creationId xmlns:a16="http://schemas.microsoft.com/office/drawing/2014/main" id="{96F34AB5-88AA-46CF-B5E5-241EBCF7D55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077EBED-9847-4CD6-8DDB-353A58A12683}"/>
              </a:ext>
            </a:extLst>
          </p:cNvPr>
          <p:cNvSpPr>
            <a:spLocks noGrp="1"/>
          </p:cNvSpPr>
          <p:nvPr>
            <p:ph type="sldNum" sz="quarter" idx="12"/>
          </p:nvPr>
        </p:nvSpPr>
        <p:spPr/>
        <p:txBody>
          <a:bodyPr/>
          <a:lstStyle/>
          <a:p>
            <a:fld id="{534BD138-DFA5-4C96-A163-711376823C44}" type="slidenum">
              <a:rPr lang="en-ID" smtClean="0"/>
              <a:t>‹#›</a:t>
            </a:fld>
            <a:endParaRPr lang="en-ID"/>
          </a:p>
        </p:txBody>
      </p:sp>
    </p:spTree>
    <p:extLst>
      <p:ext uri="{BB962C8B-B14F-4D97-AF65-F5344CB8AC3E}">
        <p14:creationId xmlns:p14="http://schemas.microsoft.com/office/powerpoint/2010/main" val="296089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C7968-DAEE-4AFD-9251-32FB30B3967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EFB9044-900D-4189-B9C1-383D0CDFA9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9FA4CA-2013-4A5B-B0BE-5E6D03BAC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152985A-B479-4BA8-A939-303EE3D64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EB7F7-B0C4-4048-A0B5-1A3F4839EC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54DBD14-5EC5-43A5-B891-22C0F2F864C0}"/>
              </a:ext>
            </a:extLst>
          </p:cNvPr>
          <p:cNvSpPr>
            <a:spLocks noGrp="1"/>
          </p:cNvSpPr>
          <p:nvPr>
            <p:ph type="dt" sz="half" idx="10"/>
          </p:nvPr>
        </p:nvSpPr>
        <p:spPr/>
        <p:txBody>
          <a:bodyPr/>
          <a:lstStyle/>
          <a:p>
            <a:fld id="{512FF256-3248-4C45-BF37-6A73E5DEBBC0}" type="datetimeFigureOut">
              <a:rPr lang="en-ID" smtClean="0"/>
              <a:t>16/04/2021</a:t>
            </a:fld>
            <a:endParaRPr lang="en-ID"/>
          </a:p>
        </p:txBody>
      </p:sp>
      <p:sp>
        <p:nvSpPr>
          <p:cNvPr id="8" name="Footer Placeholder 7">
            <a:extLst>
              <a:ext uri="{FF2B5EF4-FFF2-40B4-BE49-F238E27FC236}">
                <a16:creationId xmlns:a16="http://schemas.microsoft.com/office/drawing/2014/main" id="{5FACF582-49A7-401A-86E1-20F415B1ECB8}"/>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B7878291-A9C9-4B56-9323-BE8AE81545B4}"/>
              </a:ext>
            </a:extLst>
          </p:cNvPr>
          <p:cNvSpPr>
            <a:spLocks noGrp="1"/>
          </p:cNvSpPr>
          <p:nvPr>
            <p:ph type="sldNum" sz="quarter" idx="12"/>
          </p:nvPr>
        </p:nvSpPr>
        <p:spPr/>
        <p:txBody>
          <a:bodyPr/>
          <a:lstStyle/>
          <a:p>
            <a:fld id="{534BD138-DFA5-4C96-A163-711376823C44}" type="slidenum">
              <a:rPr lang="en-ID" smtClean="0"/>
              <a:t>‹#›</a:t>
            </a:fld>
            <a:endParaRPr lang="en-ID"/>
          </a:p>
        </p:txBody>
      </p:sp>
    </p:spTree>
    <p:extLst>
      <p:ext uri="{BB962C8B-B14F-4D97-AF65-F5344CB8AC3E}">
        <p14:creationId xmlns:p14="http://schemas.microsoft.com/office/powerpoint/2010/main" val="239236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3E16-6610-48B6-8A90-28994E4674D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0FD45EA2-DC82-490E-B6A9-0C4E0CEB9AAF}"/>
              </a:ext>
            </a:extLst>
          </p:cNvPr>
          <p:cNvSpPr>
            <a:spLocks noGrp="1"/>
          </p:cNvSpPr>
          <p:nvPr>
            <p:ph type="dt" sz="half" idx="10"/>
          </p:nvPr>
        </p:nvSpPr>
        <p:spPr/>
        <p:txBody>
          <a:bodyPr/>
          <a:lstStyle/>
          <a:p>
            <a:fld id="{512FF256-3248-4C45-BF37-6A73E5DEBBC0}" type="datetimeFigureOut">
              <a:rPr lang="en-ID" smtClean="0"/>
              <a:t>16/04/2021</a:t>
            </a:fld>
            <a:endParaRPr lang="en-ID"/>
          </a:p>
        </p:txBody>
      </p:sp>
      <p:sp>
        <p:nvSpPr>
          <p:cNvPr id="4" name="Footer Placeholder 3">
            <a:extLst>
              <a:ext uri="{FF2B5EF4-FFF2-40B4-BE49-F238E27FC236}">
                <a16:creationId xmlns:a16="http://schemas.microsoft.com/office/drawing/2014/main" id="{8C4D0ECA-345A-4E2A-B88E-E31ADB8369B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17E4DD42-DC55-4FAE-B8DC-598E000511DA}"/>
              </a:ext>
            </a:extLst>
          </p:cNvPr>
          <p:cNvSpPr>
            <a:spLocks noGrp="1"/>
          </p:cNvSpPr>
          <p:nvPr>
            <p:ph type="sldNum" sz="quarter" idx="12"/>
          </p:nvPr>
        </p:nvSpPr>
        <p:spPr/>
        <p:txBody>
          <a:bodyPr/>
          <a:lstStyle/>
          <a:p>
            <a:fld id="{534BD138-DFA5-4C96-A163-711376823C44}" type="slidenum">
              <a:rPr lang="en-ID" smtClean="0"/>
              <a:t>‹#›</a:t>
            </a:fld>
            <a:endParaRPr lang="en-ID"/>
          </a:p>
        </p:txBody>
      </p:sp>
    </p:spTree>
    <p:extLst>
      <p:ext uri="{BB962C8B-B14F-4D97-AF65-F5344CB8AC3E}">
        <p14:creationId xmlns:p14="http://schemas.microsoft.com/office/powerpoint/2010/main" val="14168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A3B21C-DE27-4F41-9A5A-E1727A593CFF}"/>
              </a:ext>
            </a:extLst>
          </p:cNvPr>
          <p:cNvSpPr>
            <a:spLocks noGrp="1"/>
          </p:cNvSpPr>
          <p:nvPr>
            <p:ph type="dt" sz="half" idx="10"/>
          </p:nvPr>
        </p:nvSpPr>
        <p:spPr/>
        <p:txBody>
          <a:bodyPr/>
          <a:lstStyle/>
          <a:p>
            <a:fld id="{512FF256-3248-4C45-BF37-6A73E5DEBBC0}" type="datetimeFigureOut">
              <a:rPr lang="en-ID" smtClean="0"/>
              <a:t>16/04/2021</a:t>
            </a:fld>
            <a:endParaRPr lang="en-ID"/>
          </a:p>
        </p:txBody>
      </p:sp>
      <p:sp>
        <p:nvSpPr>
          <p:cNvPr id="3" name="Footer Placeholder 2">
            <a:extLst>
              <a:ext uri="{FF2B5EF4-FFF2-40B4-BE49-F238E27FC236}">
                <a16:creationId xmlns:a16="http://schemas.microsoft.com/office/drawing/2014/main" id="{BBEA85A0-492B-473C-8767-BB0562118C74}"/>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A32FF60E-E532-441D-8E64-53234798DB2C}"/>
              </a:ext>
            </a:extLst>
          </p:cNvPr>
          <p:cNvSpPr>
            <a:spLocks noGrp="1"/>
          </p:cNvSpPr>
          <p:nvPr>
            <p:ph type="sldNum" sz="quarter" idx="12"/>
          </p:nvPr>
        </p:nvSpPr>
        <p:spPr/>
        <p:txBody>
          <a:bodyPr/>
          <a:lstStyle/>
          <a:p>
            <a:fld id="{534BD138-DFA5-4C96-A163-711376823C44}" type="slidenum">
              <a:rPr lang="en-ID" smtClean="0"/>
              <a:t>‹#›</a:t>
            </a:fld>
            <a:endParaRPr lang="en-ID"/>
          </a:p>
        </p:txBody>
      </p:sp>
    </p:spTree>
    <p:extLst>
      <p:ext uri="{BB962C8B-B14F-4D97-AF65-F5344CB8AC3E}">
        <p14:creationId xmlns:p14="http://schemas.microsoft.com/office/powerpoint/2010/main" val="208169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26E2-3C85-4D4B-B6A8-194AA2DA8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B672AD92-DF56-4572-967A-8A0419A01D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8AE3F3E-EA5B-4725-B5AD-15D13FFAA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016FC-AE46-4156-9761-87084CA1025B}"/>
              </a:ext>
            </a:extLst>
          </p:cNvPr>
          <p:cNvSpPr>
            <a:spLocks noGrp="1"/>
          </p:cNvSpPr>
          <p:nvPr>
            <p:ph type="dt" sz="half" idx="10"/>
          </p:nvPr>
        </p:nvSpPr>
        <p:spPr/>
        <p:txBody>
          <a:bodyPr/>
          <a:lstStyle/>
          <a:p>
            <a:fld id="{512FF256-3248-4C45-BF37-6A73E5DEBBC0}" type="datetimeFigureOut">
              <a:rPr lang="en-ID" smtClean="0"/>
              <a:t>16/04/2021</a:t>
            </a:fld>
            <a:endParaRPr lang="en-ID"/>
          </a:p>
        </p:txBody>
      </p:sp>
      <p:sp>
        <p:nvSpPr>
          <p:cNvPr id="6" name="Footer Placeholder 5">
            <a:extLst>
              <a:ext uri="{FF2B5EF4-FFF2-40B4-BE49-F238E27FC236}">
                <a16:creationId xmlns:a16="http://schemas.microsoft.com/office/drawing/2014/main" id="{1346385F-1C92-4E7D-A575-9A75649AA4D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BCC317D-CD7B-4C51-BF58-E095B79070DA}"/>
              </a:ext>
            </a:extLst>
          </p:cNvPr>
          <p:cNvSpPr>
            <a:spLocks noGrp="1"/>
          </p:cNvSpPr>
          <p:nvPr>
            <p:ph type="sldNum" sz="quarter" idx="12"/>
          </p:nvPr>
        </p:nvSpPr>
        <p:spPr/>
        <p:txBody>
          <a:bodyPr/>
          <a:lstStyle/>
          <a:p>
            <a:fld id="{534BD138-DFA5-4C96-A163-711376823C44}" type="slidenum">
              <a:rPr lang="en-ID" smtClean="0"/>
              <a:t>‹#›</a:t>
            </a:fld>
            <a:endParaRPr lang="en-ID"/>
          </a:p>
        </p:txBody>
      </p:sp>
    </p:spTree>
    <p:extLst>
      <p:ext uri="{BB962C8B-B14F-4D97-AF65-F5344CB8AC3E}">
        <p14:creationId xmlns:p14="http://schemas.microsoft.com/office/powerpoint/2010/main" val="273311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8BBD-70BA-48B6-BC92-BF77DA74E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441AC17F-EC36-4150-A71A-488F131E1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6EA51FA8-9193-40EC-9878-3EDB1BA04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BDB79-A3E6-4BD1-AA60-EB117DF9DD78}"/>
              </a:ext>
            </a:extLst>
          </p:cNvPr>
          <p:cNvSpPr>
            <a:spLocks noGrp="1"/>
          </p:cNvSpPr>
          <p:nvPr>
            <p:ph type="dt" sz="half" idx="10"/>
          </p:nvPr>
        </p:nvSpPr>
        <p:spPr/>
        <p:txBody>
          <a:bodyPr/>
          <a:lstStyle/>
          <a:p>
            <a:fld id="{512FF256-3248-4C45-BF37-6A73E5DEBBC0}" type="datetimeFigureOut">
              <a:rPr lang="en-ID" smtClean="0"/>
              <a:t>16/04/2021</a:t>
            </a:fld>
            <a:endParaRPr lang="en-ID"/>
          </a:p>
        </p:txBody>
      </p:sp>
      <p:sp>
        <p:nvSpPr>
          <p:cNvPr id="6" name="Footer Placeholder 5">
            <a:extLst>
              <a:ext uri="{FF2B5EF4-FFF2-40B4-BE49-F238E27FC236}">
                <a16:creationId xmlns:a16="http://schemas.microsoft.com/office/drawing/2014/main" id="{32B691CB-B5BF-490B-904E-1C13BFDCFE9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4B640A6-5871-421D-8A54-DA45004E8790}"/>
              </a:ext>
            </a:extLst>
          </p:cNvPr>
          <p:cNvSpPr>
            <a:spLocks noGrp="1"/>
          </p:cNvSpPr>
          <p:nvPr>
            <p:ph type="sldNum" sz="quarter" idx="12"/>
          </p:nvPr>
        </p:nvSpPr>
        <p:spPr/>
        <p:txBody>
          <a:bodyPr/>
          <a:lstStyle/>
          <a:p>
            <a:fld id="{534BD138-DFA5-4C96-A163-711376823C44}" type="slidenum">
              <a:rPr lang="en-ID" smtClean="0"/>
              <a:t>‹#›</a:t>
            </a:fld>
            <a:endParaRPr lang="en-ID"/>
          </a:p>
        </p:txBody>
      </p:sp>
    </p:spTree>
    <p:extLst>
      <p:ext uri="{BB962C8B-B14F-4D97-AF65-F5344CB8AC3E}">
        <p14:creationId xmlns:p14="http://schemas.microsoft.com/office/powerpoint/2010/main" val="206570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AFC42-3917-4F43-BCBC-D7A7C6F2D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4350159-1176-4229-900E-4FE2D3A572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0C8BBC3-172B-4445-B3D8-233C055276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FF256-3248-4C45-BF37-6A73E5DEBBC0}" type="datetimeFigureOut">
              <a:rPr lang="en-ID" smtClean="0"/>
              <a:t>16/04/2021</a:t>
            </a:fld>
            <a:endParaRPr lang="en-ID"/>
          </a:p>
        </p:txBody>
      </p:sp>
      <p:sp>
        <p:nvSpPr>
          <p:cNvPr id="5" name="Footer Placeholder 4">
            <a:extLst>
              <a:ext uri="{FF2B5EF4-FFF2-40B4-BE49-F238E27FC236}">
                <a16:creationId xmlns:a16="http://schemas.microsoft.com/office/drawing/2014/main" id="{CEB6E695-42A2-499F-8142-6809C68EC8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2AAEE7E-476C-4D8D-8254-C7976F19B2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BD138-DFA5-4C96-A163-711376823C44}" type="slidenum">
              <a:rPr lang="en-ID" smtClean="0"/>
              <a:t>‹#›</a:t>
            </a:fld>
            <a:endParaRPr lang="en-ID"/>
          </a:p>
        </p:txBody>
      </p:sp>
    </p:spTree>
    <p:extLst>
      <p:ext uri="{BB962C8B-B14F-4D97-AF65-F5344CB8AC3E}">
        <p14:creationId xmlns:p14="http://schemas.microsoft.com/office/powerpoint/2010/main" val="2219098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1.png"/><Relationship Id="rId4" Type="http://schemas.openxmlformats.org/officeDocument/2006/relationships/image" Target="../media/image3.jpe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4.png"/><Relationship Id="rId5" Type="http://schemas.openxmlformats.org/officeDocument/2006/relationships/image" Target="../media/image4.png"/><Relationship Id="rId10" Type="http://schemas.openxmlformats.org/officeDocument/2006/relationships/image" Target="../media/image23.png"/><Relationship Id="rId4" Type="http://schemas.openxmlformats.org/officeDocument/2006/relationships/image" Target="../media/image3.jpe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jpe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jpe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3.jpe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740C-6A98-433D-A13D-18A8EC610953}"/>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CB9021ED-ACAF-407A-910A-8EFBB0D1183B}"/>
              </a:ext>
            </a:extLst>
          </p:cNvPr>
          <p:cNvSpPr>
            <a:spLocks noGrp="1"/>
          </p:cNvSpPr>
          <p:nvPr>
            <p:ph idx="1"/>
          </p:nvPr>
        </p:nvSpPr>
        <p:spPr/>
        <p:txBody>
          <a:bodyPr/>
          <a:lstStyle/>
          <a:p>
            <a:endParaRPr lang="en-ID"/>
          </a:p>
        </p:txBody>
      </p:sp>
      <p:grpSp>
        <p:nvGrpSpPr>
          <p:cNvPr id="4" name="Group 3">
            <a:extLst>
              <a:ext uri="{FF2B5EF4-FFF2-40B4-BE49-F238E27FC236}">
                <a16:creationId xmlns:a16="http://schemas.microsoft.com/office/drawing/2014/main" id="{3EC3531A-3D83-4F0E-B679-8600CA11B2CA}"/>
              </a:ext>
            </a:extLst>
          </p:cNvPr>
          <p:cNvGrpSpPr/>
          <p:nvPr/>
        </p:nvGrpSpPr>
        <p:grpSpPr>
          <a:xfrm>
            <a:off x="0" y="0"/>
            <a:ext cx="12298017" cy="6858000"/>
            <a:chOff x="0" y="0"/>
            <a:chExt cx="9235202" cy="5150833"/>
          </a:xfrm>
        </p:grpSpPr>
        <p:pic>
          <p:nvPicPr>
            <p:cNvPr id="5" name="Picture 4">
              <a:extLst>
                <a:ext uri="{FF2B5EF4-FFF2-40B4-BE49-F238E27FC236}">
                  <a16:creationId xmlns:a16="http://schemas.microsoft.com/office/drawing/2014/main" id="{D179C527-A03A-4424-86AD-610EAB317A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logo upi-yptk transparent">
              <a:extLst>
                <a:ext uri="{FF2B5EF4-FFF2-40B4-BE49-F238E27FC236}">
                  <a16:creationId xmlns:a16="http://schemas.microsoft.com/office/drawing/2014/main" id="{DF5B85C9-D2B1-4C7A-B680-6A9FA4052D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31">
              <a:extLst>
                <a:ext uri="{FF2B5EF4-FFF2-40B4-BE49-F238E27FC236}">
                  <a16:creationId xmlns:a16="http://schemas.microsoft.com/office/drawing/2014/main" id="{0D5C81C2-AA90-4005-88DD-1CEB167A71A8}"/>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8" name="Group 7">
              <a:extLst>
                <a:ext uri="{FF2B5EF4-FFF2-40B4-BE49-F238E27FC236}">
                  <a16:creationId xmlns:a16="http://schemas.microsoft.com/office/drawing/2014/main" id="{92F5BAE0-AE39-428B-B3B0-9F19B6534A35}"/>
                </a:ext>
              </a:extLst>
            </p:cNvPr>
            <p:cNvGrpSpPr>
              <a:grpSpLocks/>
            </p:cNvGrpSpPr>
            <p:nvPr/>
          </p:nvGrpSpPr>
          <p:grpSpPr bwMode="auto">
            <a:xfrm>
              <a:off x="103189" y="49972"/>
              <a:ext cx="9132013" cy="632424"/>
              <a:chOff x="98439" y="37730"/>
              <a:chExt cx="12195161" cy="1082444"/>
            </a:xfrm>
          </p:grpSpPr>
          <p:pic>
            <p:nvPicPr>
              <p:cNvPr id="10" name="Picture 9" descr="Related image">
                <a:extLst>
                  <a:ext uri="{FF2B5EF4-FFF2-40B4-BE49-F238E27FC236}">
                    <a16:creationId xmlns:a16="http://schemas.microsoft.com/office/drawing/2014/main" id="{F9BC4221-20D7-454C-BD93-577CDF80C207}"/>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Image result for LOGO UPI-YPTK">
                <a:extLst>
                  <a:ext uri="{FF2B5EF4-FFF2-40B4-BE49-F238E27FC236}">
                    <a16:creationId xmlns:a16="http://schemas.microsoft.com/office/drawing/2014/main" id="{6623EB9A-EF37-4F3E-8711-F9A07B2D18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4">
                <a:extLst>
                  <a:ext uri="{FF2B5EF4-FFF2-40B4-BE49-F238E27FC236}">
                    <a16:creationId xmlns:a16="http://schemas.microsoft.com/office/drawing/2014/main" id="{845A70C1-31CD-46C1-9BEF-277C969A52A9}"/>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13" name="TextBox 15">
                <a:extLst>
                  <a:ext uri="{FF2B5EF4-FFF2-40B4-BE49-F238E27FC236}">
                    <a16:creationId xmlns:a16="http://schemas.microsoft.com/office/drawing/2014/main" id="{595E15A3-B29C-4370-91EC-340D25A3C4A4}"/>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14" name="Picture 13">
                <a:extLst>
                  <a:ext uri="{FF2B5EF4-FFF2-40B4-BE49-F238E27FC236}">
                    <a16:creationId xmlns:a16="http://schemas.microsoft.com/office/drawing/2014/main" id="{2CEA9796-ECC6-40B1-AAAB-8126E23A8EBB}"/>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Image result for logo ban-pt">
                <a:extLst>
                  <a:ext uri="{FF2B5EF4-FFF2-40B4-BE49-F238E27FC236}">
                    <a16:creationId xmlns:a16="http://schemas.microsoft.com/office/drawing/2014/main" id="{AD9FE653-5DC2-4141-AD1F-CC35497D727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CB3B9382-B8C4-4395-B393-6779B14242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 Box 1">
            <a:extLst>
              <a:ext uri="{FF2B5EF4-FFF2-40B4-BE49-F238E27FC236}">
                <a16:creationId xmlns:a16="http://schemas.microsoft.com/office/drawing/2014/main" id="{34A069A0-236C-4D05-AE5A-C4C99A837FBA}"/>
              </a:ext>
            </a:extLst>
          </p:cNvPr>
          <p:cNvSpPr txBox="1">
            <a:spLocks noChangeArrowheads="1"/>
          </p:cNvSpPr>
          <p:nvPr/>
        </p:nvSpPr>
        <p:spPr bwMode="auto">
          <a:xfrm>
            <a:off x="-358268" y="3044279"/>
            <a:ext cx="118081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MODU</a:t>
            </a:r>
            <a:r>
              <a:rPr lang="en-US" altLang="en-US" sz="4400" b="1" dirty="0">
                <a:solidFill>
                  <a:srgbClr val="FF0000"/>
                </a:solidFill>
                <a:latin typeface="Arial Rounded MT Bold" panose="020F0704030504030204" pitchFamily="34" charset="0"/>
                <a:ea typeface="Calibri" panose="020F0502020204030204" pitchFamily="34" charset="0"/>
                <a:cs typeface="Arial" panose="020B0604020202020204" pitchFamily="34" charset="0"/>
              </a:rPr>
              <a:t>L PRAKTIKUM HAL 42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724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E0BC-4E5C-43D2-87E2-5724482A35F7}"/>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FFC2B9A4-C76D-45A1-8D6B-DC3FF4E7F9E5}"/>
              </a:ext>
            </a:extLst>
          </p:cNvPr>
          <p:cNvSpPr>
            <a:spLocks noGrp="1"/>
          </p:cNvSpPr>
          <p:nvPr>
            <p:ph idx="1"/>
          </p:nvPr>
        </p:nvSpPr>
        <p:spPr/>
        <p:txBody>
          <a:bodyPr/>
          <a:lstStyle/>
          <a:p>
            <a:endParaRPr lang="en-ID"/>
          </a:p>
        </p:txBody>
      </p:sp>
      <p:grpSp>
        <p:nvGrpSpPr>
          <p:cNvPr id="4" name="Group 3">
            <a:extLst>
              <a:ext uri="{FF2B5EF4-FFF2-40B4-BE49-F238E27FC236}">
                <a16:creationId xmlns:a16="http://schemas.microsoft.com/office/drawing/2014/main" id="{71330205-9295-4425-99B6-12374C26880A}"/>
              </a:ext>
            </a:extLst>
          </p:cNvPr>
          <p:cNvGrpSpPr/>
          <p:nvPr/>
        </p:nvGrpSpPr>
        <p:grpSpPr>
          <a:xfrm>
            <a:off x="0" y="0"/>
            <a:ext cx="12298017" cy="6858000"/>
            <a:chOff x="0" y="0"/>
            <a:chExt cx="9235202" cy="5150833"/>
          </a:xfrm>
        </p:grpSpPr>
        <p:pic>
          <p:nvPicPr>
            <p:cNvPr id="5" name="Picture 4">
              <a:extLst>
                <a:ext uri="{FF2B5EF4-FFF2-40B4-BE49-F238E27FC236}">
                  <a16:creationId xmlns:a16="http://schemas.microsoft.com/office/drawing/2014/main" id="{BC0BB260-8263-43E0-9C4F-A04CA22C57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logo upi-yptk transparent">
              <a:extLst>
                <a:ext uri="{FF2B5EF4-FFF2-40B4-BE49-F238E27FC236}">
                  <a16:creationId xmlns:a16="http://schemas.microsoft.com/office/drawing/2014/main" id="{B72B9C2C-7DFE-4FCE-AE28-749C63181F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31">
              <a:extLst>
                <a:ext uri="{FF2B5EF4-FFF2-40B4-BE49-F238E27FC236}">
                  <a16:creationId xmlns:a16="http://schemas.microsoft.com/office/drawing/2014/main" id="{8D89FEAD-100E-4033-8504-9FB8C23108CD}"/>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8" name="Group 7">
              <a:extLst>
                <a:ext uri="{FF2B5EF4-FFF2-40B4-BE49-F238E27FC236}">
                  <a16:creationId xmlns:a16="http://schemas.microsoft.com/office/drawing/2014/main" id="{4E4C9901-2CF7-4107-B7A3-35441E753C34}"/>
                </a:ext>
              </a:extLst>
            </p:cNvPr>
            <p:cNvGrpSpPr>
              <a:grpSpLocks/>
            </p:cNvGrpSpPr>
            <p:nvPr/>
          </p:nvGrpSpPr>
          <p:grpSpPr bwMode="auto">
            <a:xfrm>
              <a:off x="103189" y="49972"/>
              <a:ext cx="9132013" cy="632424"/>
              <a:chOff x="98439" y="37730"/>
              <a:chExt cx="12195161" cy="1082444"/>
            </a:xfrm>
          </p:grpSpPr>
          <p:pic>
            <p:nvPicPr>
              <p:cNvPr id="10" name="Picture 9" descr="Related image">
                <a:extLst>
                  <a:ext uri="{FF2B5EF4-FFF2-40B4-BE49-F238E27FC236}">
                    <a16:creationId xmlns:a16="http://schemas.microsoft.com/office/drawing/2014/main" id="{B074C14B-2AB6-48EC-850C-8277196A6B71}"/>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Image result for LOGO UPI-YPTK">
                <a:extLst>
                  <a:ext uri="{FF2B5EF4-FFF2-40B4-BE49-F238E27FC236}">
                    <a16:creationId xmlns:a16="http://schemas.microsoft.com/office/drawing/2014/main" id="{A01902D5-9C03-44AC-8781-662223F2598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4">
                <a:extLst>
                  <a:ext uri="{FF2B5EF4-FFF2-40B4-BE49-F238E27FC236}">
                    <a16:creationId xmlns:a16="http://schemas.microsoft.com/office/drawing/2014/main" id="{8BC7D6F2-ACE9-419C-88CC-0153A9B009EC}"/>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13" name="TextBox 15">
                <a:extLst>
                  <a:ext uri="{FF2B5EF4-FFF2-40B4-BE49-F238E27FC236}">
                    <a16:creationId xmlns:a16="http://schemas.microsoft.com/office/drawing/2014/main" id="{21BFF932-6F69-475F-9D13-170B90F9200B}"/>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14" name="Picture 13">
                <a:extLst>
                  <a:ext uri="{FF2B5EF4-FFF2-40B4-BE49-F238E27FC236}">
                    <a16:creationId xmlns:a16="http://schemas.microsoft.com/office/drawing/2014/main" id="{6577CBA1-00D7-4841-AAC5-5F5F18FDFBD7}"/>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Image result for logo ban-pt">
                <a:extLst>
                  <a:ext uri="{FF2B5EF4-FFF2-40B4-BE49-F238E27FC236}">
                    <a16:creationId xmlns:a16="http://schemas.microsoft.com/office/drawing/2014/main" id="{1A9B9D61-7E28-4122-A91A-595B766CD0F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DC89242E-FCF3-4B68-BF4D-9CC618045D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 Box 1">
            <a:extLst>
              <a:ext uri="{FF2B5EF4-FFF2-40B4-BE49-F238E27FC236}">
                <a16:creationId xmlns:a16="http://schemas.microsoft.com/office/drawing/2014/main" id="{44155871-90FB-4017-BC56-ECFEDFB7CE90}"/>
              </a:ext>
            </a:extLst>
          </p:cNvPr>
          <p:cNvSpPr txBox="1">
            <a:spLocks noChangeArrowheads="1"/>
          </p:cNvSpPr>
          <p:nvPr/>
        </p:nvSpPr>
        <p:spPr bwMode="auto">
          <a:xfrm>
            <a:off x="4826" y="656961"/>
            <a:ext cx="118081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5.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Perbedaan</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histogram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gambar</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berikut</a:t>
            </a:r>
            <a:endPar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969280BD-1F4A-492E-9BA1-9EBF48D9BE9F}"/>
              </a:ext>
            </a:extLst>
          </p:cNvPr>
          <p:cNvPicPr>
            <a:picLocks noChangeAspect="1"/>
          </p:cNvPicPr>
          <p:nvPr/>
        </p:nvPicPr>
        <p:blipFill>
          <a:blip r:embed="rId9"/>
          <a:stretch>
            <a:fillRect/>
          </a:stretch>
        </p:blipFill>
        <p:spPr>
          <a:xfrm>
            <a:off x="648205" y="1424943"/>
            <a:ext cx="3574396" cy="5349600"/>
          </a:xfrm>
          <a:prstGeom prst="rect">
            <a:avLst/>
          </a:prstGeom>
        </p:spPr>
      </p:pic>
      <p:sp>
        <p:nvSpPr>
          <p:cNvPr id="19" name="TextBox 18">
            <a:extLst>
              <a:ext uri="{FF2B5EF4-FFF2-40B4-BE49-F238E27FC236}">
                <a16:creationId xmlns:a16="http://schemas.microsoft.com/office/drawing/2014/main" id="{29E503C0-ADD1-4878-ADEA-4CD5EE0CB886}"/>
              </a:ext>
            </a:extLst>
          </p:cNvPr>
          <p:cNvSpPr txBox="1"/>
          <p:nvPr/>
        </p:nvSpPr>
        <p:spPr>
          <a:xfrm>
            <a:off x="4691270" y="1825625"/>
            <a:ext cx="5928263" cy="2805063"/>
          </a:xfrm>
          <a:prstGeom prst="rect">
            <a:avLst/>
          </a:prstGeom>
          <a:noFill/>
        </p:spPr>
        <p:txBody>
          <a:bodyPr wrap="square" rtlCol="0">
            <a:spAutoFit/>
          </a:bodyPr>
          <a:lstStyle/>
          <a:p>
            <a:pPr algn="just">
              <a:lnSpc>
                <a:spcPct val="150000"/>
              </a:lnSpc>
            </a:pPr>
            <a:r>
              <a:rPr lang="en-US" sz="2400" b="1" dirty="0"/>
              <a:t>Jawab :</a:t>
            </a:r>
          </a:p>
          <a:p>
            <a:pPr algn="just">
              <a:lnSpc>
                <a:spcPct val="150000"/>
              </a:lnSpc>
            </a:pPr>
            <a:r>
              <a:rPr lang="en-US" sz="2400" dirty="0"/>
              <a:t>Citra pinguin </a:t>
            </a:r>
            <a:r>
              <a:rPr lang="en-US" sz="2400" dirty="0" err="1"/>
              <a:t>ini</a:t>
            </a:r>
            <a:r>
              <a:rPr lang="en-US" sz="2400" dirty="0"/>
              <a:t> </a:t>
            </a:r>
            <a:r>
              <a:rPr lang="en-US" sz="2400" dirty="0" err="1"/>
              <a:t>tergolong</a:t>
            </a:r>
            <a:r>
              <a:rPr lang="en-US" sz="2400" dirty="0"/>
              <a:t> </a:t>
            </a:r>
            <a:r>
              <a:rPr lang="en-US" sz="2400" dirty="0" err="1"/>
              <a:t>citra</a:t>
            </a:r>
            <a:r>
              <a:rPr lang="en-US" sz="2400" dirty="0"/>
              <a:t> </a:t>
            </a:r>
            <a:r>
              <a:rPr lang="en-US" sz="2400" dirty="0" err="1"/>
              <a:t>terang</a:t>
            </a:r>
            <a:r>
              <a:rPr lang="en-US" sz="2400" dirty="0"/>
              <a:t>. Karena diagram </a:t>
            </a:r>
            <a:r>
              <a:rPr lang="en-US" sz="2400" dirty="0" err="1"/>
              <a:t>condong</a:t>
            </a:r>
            <a:r>
              <a:rPr lang="en-US" sz="2400" dirty="0"/>
              <a:t> </a:t>
            </a:r>
            <a:r>
              <a:rPr lang="en-US" sz="2400" dirty="0" err="1"/>
              <a:t>ke</a:t>
            </a:r>
            <a:r>
              <a:rPr lang="en-US" sz="2400" dirty="0"/>
              <a:t> </a:t>
            </a:r>
            <a:r>
              <a:rPr lang="en-US" sz="2400" dirty="0" err="1"/>
              <a:t>kanan</a:t>
            </a:r>
            <a:r>
              <a:rPr lang="en-US" sz="2400" dirty="0"/>
              <a:t> </a:t>
            </a:r>
            <a:r>
              <a:rPr lang="en-US" sz="2400" dirty="0" err="1"/>
              <a:t>mendekati</a:t>
            </a:r>
            <a:r>
              <a:rPr lang="en-US" sz="2400" dirty="0"/>
              <a:t> 255(</a:t>
            </a:r>
            <a:r>
              <a:rPr lang="en-US" sz="2400" dirty="0" err="1"/>
              <a:t>putih</a:t>
            </a:r>
            <a:r>
              <a:rPr lang="en-US" sz="2400" dirty="0"/>
              <a:t>). </a:t>
            </a:r>
            <a:r>
              <a:rPr lang="en-US" sz="2400" dirty="0" err="1"/>
              <a:t>Namun</a:t>
            </a:r>
            <a:r>
              <a:rPr lang="en-US" sz="2400" dirty="0"/>
              <a:t> juga </a:t>
            </a:r>
            <a:r>
              <a:rPr lang="en-US" sz="2400" dirty="0" err="1"/>
              <a:t>memiliki</a:t>
            </a:r>
            <a:r>
              <a:rPr lang="en-US" sz="2400" dirty="0"/>
              <a:t> </a:t>
            </a:r>
            <a:r>
              <a:rPr lang="en-US" sz="2400" dirty="0" err="1"/>
              <a:t>derajat</a:t>
            </a:r>
            <a:r>
              <a:rPr lang="en-US" sz="2400" dirty="0"/>
              <a:t> </a:t>
            </a:r>
            <a:r>
              <a:rPr lang="en-US" sz="2400" dirty="0" err="1"/>
              <a:t>keabuan</a:t>
            </a:r>
            <a:r>
              <a:rPr lang="en-US" sz="2400" dirty="0"/>
              <a:t> </a:t>
            </a:r>
            <a:r>
              <a:rPr lang="en-US" sz="2400" dirty="0" err="1"/>
              <a:t>gelap</a:t>
            </a:r>
            <a:r>
              <a:rPr lang="en-US" sz="2400" dirty="0"/>
              <a:t> yang </a:t>
            </a:r>
            <a:r>
              <a:rPr lang="en-US" sz="2400" dirty="0" err="1"/>
              <a:t>lumayan</a:t>
            </a:r>
            <a:r>
              <a:rPr lang="en-US" sz="2400" dirty="0"/>
              <a:t> </a:t>
            </a:r>
            <a:r>
              <a:rPr lang="en-US" sz="2400" dirty="0" err="1"/>
              <a:t>tinggi</a:t>
            </a:r>
            <a:r>
              <a:rPr lang="en-US" sz="2400" dirty="0"/>
              <a:t>.</a:t>
            </a:r>
            <a:endParaRPr lang="en-ID" sz="2400" dirty="0"/>
          </a:p>
        </p:txBody>
      </p:sp>
    </p:spTree>
    <p:extLst>
      <p:ext uri="{BB962C8B-B14F-4D97-AF65-F5344CB8AC3E}">
        <p14:creationId xmlns:p14="http://schemas.microsoft.com/office/powerpoint/2010/main" val="23565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6D30-9D60-4EB0-9D45-F4A4F35427D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483C0B4D-19C8-4A85-9F1A-8DDC75A652FA}"/>
              </a:ext>
            </a:extLst>
          </p:cNvPr>
          <p:cNvSpPr>
            <a:spLocks noGrp="1"/>
          </p:cNvSpPr>
          <p:nvPr>
            <p:ph idx="1"/>
          </p:nvPr>
        </p:nvSpPr>
        <p:spPr/>
        <p:txBody>
          <a:bodyPr/>
          <a:lstStyle/>
          <a:p>
            <a:endParaRPr lang="en-ID"/>
          </a:p>
        </p:txBody>
      </p:sp>
      <p:grpSp>
        <p:nvGrpSpPr>
          <p:cNvPr id="4" name="Group 3">
            <a:extLst>
              <a:ext uri="{FF2B5EF4-FFF2-40B4-BE49-F238E27FC236}">
                <a16:creationId xmlns:a16="http://schemas.microsoft.com/office/drawing/2014/main" id="{76CACF09-76FB-49B7-9AC7-C647BD294728}"/>
              </a:ext>
            </a:extLst>
          </p:cNvPr>
          <p:cNvGrpSpPr/>
          <p:nvPr/>
        </p:nvGrpSpPr>
        <p:grpSpPr>
          <a:xfrm>
            <a:off x="-60803" y="-238187"/>
            <a:ext cx="12313603" cy="6867778"/>
            <a:chOff x="0" y="0"/>
            <a:chExt cx="9235202" cy="5150833"/>
          </a:xfrm>
        </p:grpSpPr>
        <p:pic>
          <p:nvPicPr>
            <p:cNvPr id="12" name="Picture 11">
              <a:extLst>
                <a:ext uri="{FF2B5EF4-FFF2-40B4-BE49-F238E27FC236}">
                  <a16:creationId xmlns:a16="http://schemas.microsoft.com/office/drawing/2014/main" id="{57666CDE-2FB2-4EAD-A5A7-3DD3681287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Image result for logo upi-yptk transparent">
              <a:extLst>
                <a:ext uri="{FF2B5EF4-FFF2-40B4-BE49-F238E27FC236}">
                  <a16:creationId xmlns:a16="http://schemas.microsoft.com/office/drawing/2014/main" id="{59E88CE4-6805-40BB-AA39-23A429B3A1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31">
              <a:extLst>
                <a:ext uri="{FF2B5EF4-FFF2-40B4-BE49-F238E27FC236}">
                  <a16:creationId xmlns:a16="http://schemas.microsoft.com/office/drawing/2014/main" id="{3BDE2FB9-F50C-4706-8183-C2D3A1EDBCF9}"/>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15" name="Group 14">
              <a:extLst>
                <a:ext uri="{FF2B5EF4-FFF2-40B4-BE49-F238E27FC236}">
                  <a16:creationId xmlns:a16="http://schemas.microsoft.com/office/drawing/2014/main" id="{E849C561-AFCC-44BC-9522-242B5EC2CB05}"/>
                </a:ext>
              </a:extLst>
            </p:cNvPr>
            <p:cNvGrpSpPr>
              <a:grpSpLocks/>
            </p:cNvGrpSpPr>
            <p:nvPr/>
          </p:nvGrpSpPr>
          <p:grpSpPr bwMode="auto">
            <a:xfrm>
              <a:off x="103189" y="49972"/>
              <a:ext cx="9132013" cy="632424"/>
              <a:chOff x="98439" y="37730"/>
              <a:chExt cx="12195161" cy="1082444"/>
            </a:xfrm>
          </p:grpSpPr>
          <p:pic>
            <p:nvPicPr>
              <p:cNvPr id="17" name="Picture 16" descr="Related image">
                <a:extLst>
                  <a:ext uri="{FF2B5EF4-FFF2-40B4-BE49-F238E27FC236}">
                    <a16:creationId xmlns:a16="http://schemas.microsoft.com/office/drawing/2014/main" id="{4BC504E6-6798-400D-AE10-F022CA68CD0B}"/>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Image result for LOGO UPI-YPTK">
                <a:extLst>
                  <a:ext uri="{FF2B5EF4-FFF2-40B4-BE49-F238E27FC236}">
                    <a16:creationId xmlns:a16="http://schemas.microsoft.com/office/drawing/2014/main" id="{E78A185A-2AF6-4E4A-AC58-14406280EC7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4">
                <a:extLst>
                  <a:ext uri="{FF2B5EF4-FFF2-40B4-BE49-F238E27FC236}">
                    <a16:creationId xmlns:a16="http://schemas.microsoft.com/office/drawing/2014/main" id="{73F701C0-1152-4281-B814-A46D5A0A31A6}"/>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20" name="TextBox 15">
                <a:extLst>
                  <a:ext uri="{FF2B5EF4-FFF2-40B4-BE49-F238E27FC236}">
                    <a16:creationId xmlns:a16="http://schemas.microsoft.com/office/drawing/2014/main" id="{F282D0C1-4803-4699-9CD0-F76F89C72427}"/>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21" name="Picture 20">
                <a:extLst>
                  <a:ext uri="{FF2B5EF4-FFF2-40B4-BE49-F238E27FC236}">
                    <a16:creationId xmlns:a16="http://schemas.microsoft.com/office/drawing/2014/main" id="{8E24F2F7-3026-4036-B306-8237FC7A44E5}"/>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Image result for logo ban-pt">
                <a:extLst>
                  <a:ext uri="{FF2B5EF4-FFF2-40B4-BE49-F238E27FC236}">
                    <a16:creationId xmlns:a16="http://schemas.microsoft.com/office/drawing/2014/main" id="{902D157D-C417-4A8E-B5B3-0587CE055D4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 name="Picture 15">
              <a:extLst>
                <a:ext uri="{FF2B5EF4-FFF2-40B4-BE49-F238E27FC236}">
                  <a16:creationId xmlns:a16="http://schemas.microsoft.com/office/drawing/2014/main" id="{FA926AF5-7255-496D-A43C-40F0BA9DDC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Text Box 1">
            <a:extLst>
              <a:ext uri="{FF2B5EF4-FFF2-40B4-BE49-F238E27FC236}">
                <a16:creationId xmlns:a16="http://schemas.microsoft.com/office/drawing/2014/main" id="{DE18ED22-9529-42D0-BAE4-5D6A22EFA9D9}"/>
              </a:ext>
            </a:extLst>
          </p:cNvPr>
          <p:cNvSpPr txBox="1">
            <a:spLocks noChangeArrowheads="1"/>
          </p:cNvSpPr>
          <p:nvPr/>
        </p:nvSpPr>
        <p:spPr bwMode="auto">
          <a:xfrm>
            <a:off x="-81449" y="2804505"/>
            <a:ext cx="118081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MODU</a:t>
            </a:r>
            <a:r>
              <a:rPr lang="en-US" altLang="en-US" sz="4400" b="1" dirty="0">
                <a:solidFill>
                  <a:srgbClr val="FF0000"/>
                </a:solidFill>
                <a:latin typeface="Arial Rounded MT Bold" panose="020F0704030504030204" pitchFamily="34" charset="0"/>
                <a:ea typeface="Calibri" panose="020F0502020204030204" pitchFamily="34" charset="0"/>
                <a:cs typeface="Arial" panose="020B0604020202020204" pitchFamily="34" charset="0"/>
              </a:rPr>
              <a:t>L PRAKTIKUM HAL 46-47</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155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DBB3-8AA7-4E03-B8A2-418AC6612A7F}"/>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090EE352-4F4C-4977-BB9A-575802D32D53}"/>
              </a:ext>
            </a:extLst>
          </p:cNvPr>
          <p:cNvSpPr>
            <a:spLocks noGrp="1"/>
          </p:cNvSpPr>
          <p:nvPr>
            <p:ph idx="1"/>
          </p:nvPr>
        </p:nvSpPr>
        <p:spPr/>
        <p:txBody>
          <a:bodyPr/>
          <a:lstStyle/>
          <a:p>
            <a:endParaRPr lang="en-ID" dirty="0"/>
          </a:p>
        </p:txBody>
      </p:sp>
      <p:grpSp>
        <p:nvGrpSpPr>
          <p:cNvPr id="4" name="Group 3">
            <a:extLst>
              <a:ext uri="{FF2B5EF4-FFF2-40B4-BE49-F238E27FC236}">
                <a16:creationId xmlns:a16="http://schemas.microsoft.com/office/drawing/2014/main" id="{F90D6228-899F-41F9-8EFE-880071D41E67}"/>
              </a:ext>
            </a:extLst>
          </p:cNvPr>
          <p:cNvGrpSpPr/>
          <p:nvPr/>
        </p:nvGrpSpPr>
        <p:grpSpPr>
          <a:xfrm>
            <a:off x="0" y="0"/>
            <a:ext cx="12298017" cy="6858000"/>
            <a:chOff x="0" y="0"/>
            <a:chExt cx="9235202" cy="5150833"/>
          </a:xfrm>
        </p:grpSpPr>
        <p:pic>
          <p:nvPicPr>
            <p:cNvPr id="5" name="Picture 4">
              <a:extLst>
                <a:ext uri="{FF2B5EF4-FFF2-40B4-BE49-F238E27FC236}">
                  <a16:creationId xmlns:a16="http://schemas.microsoft.com/office/drawing/2014/main" id="{1C08BE91-D831-430D-947C-2826C341A4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logo upi-yptk transparent">
              <a:extLst>
                <a:ext uri="{FF2B5EF4-FFF2-40B4-BE49-F238E27FC236}">
                  <a16:creationId xmlns:a16="http://schemas.microsoft.com/office/drawing/2014/main" id="{AB2B7BC7-35FD-4ECD-A285-CBBB84F934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31">
              <a:extLst>
                <a:ext uri="{FF2B5EF4-FFF2-40B4-BE49-F238E27FC236}">
                  <a16:creationId xmlns:a16="http://schemas.microsoft.com/office/drawing/2014/main" id="{E0ED387E-7750-40DD-B76D-0DE1B03B7276}"/>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8" name="Group 7">
              <a:extLst>
                <a:ext uri="{FF2B5EF4-FFF2-40B4-BE49-F238E27FC236}">
                  <a16:creationId xmlns:a16="http://schemas.microsoft.com/office/drawing/2014/main" id="{D480B773-5932-4C83-8BCC-C56383D07492}"/>
                </a:ext>
              </a:extLst>
            </p:cNvPr>
            <p:cNvGrpSpPr>
              <a:grpSpLocks/>
            </p:cNvGrpSpPr>
            <p:nvPr/>
          </p:nvGrpSpPr>
          <p:grpSpPr bwMode="auto">
            <a:xfrm>
              <a:off x="103189" y="49972"/>
              <a:ext cx="9132013" cy="632424"/>
              <a:chOff x="98439" y="37730"/>
              <a:chExt cx="12195161" cy="1082444"/>
            </a:xfrm>
          </p:grpSpPr>
          <p:pic>
            <p:nvPicPr>
              <p:cNvPr id="10" name="Picture 9" descr="Related image">
                <a:extLst>
                  <a:ext uri="{FF2B5EF4-FFF2-40B4-BE49-F238E27FC236}">
                    <a16:creationId xmlns:a16="http://schemas.microsoft.com/office/drawing/2014/main" id="{434DE891-C5E7-4AFF-8ED8-09C2163B2EAF}"/>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Image result for LOGO UPI-YPTK">
                <a:extLst>
                  <a:ext uri="{FF2B5EF4-FFF2-40B4-BE49-F238E27FC236}">
                    <a16:creationId xmlns:a16="http://schemas.microsoft.com/office/drawing/2014/main" id="{29DEB16E-0799-46C9-8AC0-BE54EAF2F7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4">
                <a:extLst>
                  <a:ext uri="{FF2B5EF4-FFF2-40B4-BE49-F238E27FC236}">
                    <a16:creationId xmlns:a16="http://schemas.microsoft.com/office/drawing/2014/main" id="{2BB08763-668B-487C-A095-6F91BC36F64B}"/>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13" name="TextBox 15">
                <a:extLst>
                  <a:ext uri="{FF2B5EF4-FFF2-40B4-BE49-F238E27FC236}">
                    <a16:creationId xmlns:a16="http://schemas.microsoft.com/office/drawing/2014/main" id="{FDD0088B-EDE5-44D6-B2DD-F3350DE6EF0C}"/>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14" name="Picture 13">
                <a:extLst>
                  <a:ext uri="{FF2B5EF4-FFF2-40B4-BE49-F238E27FC236}">
                    <a16:creationId xmlns:a16="http://schemas.microsoft.com/office/drawing/2014/main" id="{0DE7BC2E-10FB-4457-844E-291EDABC8610}"/>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Image result for logo ban-pt">
                <a:extLst>
                  <a:ext uri="{FF2B5EF4-FFF2-40B4-BE49-F238E27FC236}">
                    <a16:creationId xmlns:a16="http://schemas.microsoft.com/office/drawing/2014/main" id="{1A702EC9-B627-441A-8CFC-F4865DC696C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C28FA35F-C30D-428D-9614-C9FEB80FDB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 Box 1">
            <a:extLst>
              <a:ext uri="{FF2B5EF4-FFF2-40B4-BE49-F238E27FC236}">
                <a16:creationId xmlns:a16="http://schemas.microsoft.com/office/drawing/2014/main" id="{1DF6D0BD-CCB5-4C97-9C2D-F84FC2869AA4}"/>
              </a:ext>
            </a:extLst>
          </p:cNvPr>
          <p:cNvSpPr txBox="1">
            <a:spLocks noChangeArrowheads="1"/>
          </p:cNvSpPr>
          <p:nvPr/>
        </p:nvSpPr>
        <p:spPr bwMode="auto">
          <a:xfrm>
            <a:off x="4826" y="656961"/>
            <a:ext cx="118081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1.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Tuliskan</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semua</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coding!</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570C840-6A8C-41D6-9FAF-974A43D9F664}"/>
              </a:ext>
            </a:extLst>
          </p:cNvPr>
          <p:cNvSpPr/>
          <p:nvPr/>
        </p:nvSpPr>
        <p:spPr>
          <a:xfrm>
            <a:off x="544203" y="1437201"/>
            <a:ext cx="5594817"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cap="none" spc="0" dirty="0">
                <a:ln/>
                <a:solidFill>
                  <a:srgbClr val="FF0000"/>
                </a:solidFill>
                <a:effectLst/>
              </a:rPr>
              <a:t>Source Program</a:t>
            </a:r>
          </a:p>
        </p:txBody>
      </p:sp>
      <p:sp>
        <p:nvSpPr>
          <p:cNvPr id="18" name="Rectangle 17">
            <a:extLst>
              <a:ext uri="{FF2B5EF4-FFF2-40B4-BE49-F238E27FC236}">
                <a16:creationId xmlns:a16="http://schemas.microsoft.com/office/drawing/2014/main" id="{C0898F41-4A7A-49FE-8685-C9BA1DF9B0B8}"/>
              </a:ext>
            </a:extLst>
          </p:cNvPr>
          <p:cNvSpPr/>
          <p:nvPr/>
        </p:nvSpPr>
        <p:spPr>
          <a:xfrm>
            <a:off x="5908887" y="1482650"/>
            <a:ext cx="5594817"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cap="none" spc="0" dirty="0">
                <a:ln/>
                <a:solidFill>
                  <a:srgbClr val="FF0000"/>
                </a:solidFill>
                <a:effectLst/>
              </a:rPr>
              <a:t>Source Program</a:t>
            </a:r>
          </a:p>
        </p:txBody>
      </p:sp>
      <p:pic>
        <p:nvPicPr>
          <p:cNvPr id="21" name="Picture 20">
            <a:extLst>
              <a:ext uri="{FF2B5EF4-FFF2-40B4-BE49-F238E27FC236}">
                <a16:creationId xmlns:a16="http://schemas.microsoft.com/office/drawing/2014/main" id="{D7C2A661-C9B6-4D71-AA17-6B3D2B182E03}"/>
              </a:ext>
            </a:extLst>
          </p:cNvPr>
          <p:cNvPicPr>
            <a:picLocks noChangeAspect="1"/>
          </p:cNvPicPr>
          <p:nvPr/>
        </p:nvPicPr>
        <p:blipFill>
          <a:blip r:embed="rId9"/>
          <a:stretch>
            <a:fillRect/>
          </a:stretch>
        </p:blipFill>
        <p:spPr>
          <a:xfrm>
            <a:off x="640548" y="2126735"/>
            <a:ext cx="5216045" cy="4784861"/>
          </a:xfrm>
          <a:prstGeom prst="rect">
            <a:avLst/>
          </a:prstGeom>
        </p:spPr>
      </p:pic>
      <p:pic>
        <p:nvPicPr>
          <p:cNvPr id="23" name="Picture 22">
            <a:extLst>
              <a:ext uri="{FF2B5EF4-FFF2-40B4-BE49-F238E27FC236}">
                <a16:creationId xmlns:a16="http://schemas.microsoft.com/office/drawing/2014/main" id="{55DD9BAB-F4CC-4707-B5E1-FEAE66E950E2}"/>
              </a:ext>
            </a:extLst>
          </p:cNvPr>
          <p:cNvPicPr>
            <a:picLocks noChangeAspect="1"/>
          </p:cNvPicPr>
          <p:nvPr/>
        </p:nvPicPr>
        <p:blipFill>
          <a:blip r:embed="rId10"/>
          <a:stretch>
            <a:fillRect/>
          </a:stretch>
        </p:blipFill>
        <p:spPr>
          <a:xfrm>
            <a:off x="6139020" y="2105551"/>
            <a:ext cx="5363418" cy="4806983"/>
          </a:xfrm>
          <a:prstGeom prst="rect">
            <a:avLst/>
          </a:prstGeom>
        </p:spPr>
      </p:pic>
    </p:spTree>
    <p:extLst>
      <p:ext uri="{BB962C8B-B14F-4D97-AF65-F5344CB8AC3E}">
        <p14:creationId xmlns:p14="http://schemas.microsoft.com/office/powerpoint/2010/main" val="24042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68052-A6C8-494B-9841-36429CF7BF0B}"/>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1DA66813-005C-4D5D-B717-828566730E52}"/>
              </a:ext>
            </a:extLst>
          </p:cNvPr>
          <p:cNvSpPr>
            <a:spLocks noGrp="1"/>
          </p:cNvSpPr>
          <p:nvPr>
            <p:ph idx="1"/>
          </p:nvPr>
        </p:nvSpPr>
        <p:spPr/>
        <p:txBody>
          <a:bodyPr/>
          <a:lstStyle/>
          <a:p>
            <a:endParaRPr lang="en-ID" dirty="0"/>
          </a:p>
        </p:txBody>
      </p:sp>
      <p:grpSp>
        <p:nvGrpSpPr>
          <p:cNvPr id="4" name="Group 3">
            <a:extLst>
              <a:ext uri="{FF2B5EF4-FFF2-40B4-BE49-F238E27FC236}">
                <a16:creationId xmlns:a16="http://schemas.microsoft.com/office/drawing/2014/main" id="{7B189FF5-9843-4744-964A-F039CACB51CF}"/>
              </a:ext>
            </a:extLst>
          </p:cNvPr>
          <p:cNvGrpSpPr/>
          <p:nvPr/>
        </p:nvGrpSpPr>
        <p:grpSpPr>
          <a:xfrm>
            <a:off x="0" y="0"/>
            <a:ext cx="12298017" cy="6858000"/>
            <a:chOff x="0" y="0"/>
            <a:chExt cx="9235202" cy="5150833"/>
          </a:xfrm>
        </p:grpSpPr>
        <p:pic>
          <p:nvPicPr>
            <p:cNvPr id="5" name="Picture 4">
              <a:extLst>
                <a:ext uri="{FF2B5EF4-FFF2-40B4-BE49-F238E27FC236}">
                  <a16:creationId xmlns:a16="http://schemas.microsoft.com/office/drawing/2014/main" id="{1DDE6CFD-8132-4B99-ADAD-C2E90B533A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logo upi-yptk transparent">
              <a:extLst>
                <a:ext uri="{FF2B5EF4-FFF2-40B4-BE49-F238E27FC236}">
                  <a16:creationId xmlns:a16="http://schemas.microsoft.com/office/drawing/2014/main" id="{71483634-26F9-4747-ACFA-6105E6E24D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31">
              <a:extLst>
                <a:ext uri="{FF2B5EF4-FFF2-40B4-BE49-F238E27FC236}">
                  <a16:creationId xmlns:a16="http://schemas.microsoft.com/office/drawing/2014/main" id="{F042D74F-9D7A-4985-9C7C-A7EDC2F3AC99}"/>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8" name="Group 7">
              <a:extLst>
                <a:ext uri="{FF2B5EF4-FFF2-40B4-BE49-F238E27FC236}">
                  <a16:creationId xmlns:a16="http://schemas.microsoft.com/office/drawing/2014/main" id="{CEADC311-210F-4491-B39E-5D686A515A2F}"/>
                </a:ext>
              </a:extLst>
            </p:cNvPr>
            <p:cNvGrpSpPr>
              <a:grpSpLocks/>
            </p:cNvGrpSpPr>
            <p:nvPr/>
          </p:nvGrpSpPr>
          <p:grpSpPr bwMode="auto">
            <a:xfrm>
              <a:off x="103189" y="49972"/>
              <a:ext cx="9132013" cy="632424"/>
              <a:chOff x="98439" y="37730"/>
              <a:chExt cx="12195161" cy="1082444"/>
            </a:xfrm>
          </p:grpSpPr>
          <p:pic>
            <p:nvPicPr>
              <p:cNvPr id="10" name="Picture 9" descr="Related image">
                <a:extLst>
                  <a:ext uri="{FF2B5EF4-FFF2-40B4-BE49-F238E27FC236}">
                    <a16:creationId xmlns:a16="http://schemas.microsoft.com/office/drawing/2014/main" id="{E8A41C03-F4A7-4346-98A9-09D99D7A5AF8}"/>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Image result for LOGO UPI-YPTK">
                <a:extLst>
                  <a:ext uri="{FF2B5EF4-FFF2-40B4-BE49-F238E27FC236}">
                    <a16:creationId xmlns:a16="http://schemas.microsoft.com/office/drawing/2014/main" id="{C424A651-85A6-4C5D-BD6F-0F4F6FFF962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4">
                <a:extLst>
                  <a:ext uri="{FF2B5EF4-FFF2-40B4-BE49-F238E27FC236}">
                    <a16:creationId xmlns:a16="http://schemas.microsoft.com/office/drawing/2014/main" id="{D8D79013-DD90-474F-9940-0C9200A89B52}"/>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13" name="TextBox 15">
                <a:extLst>
                  <a:ext uri="{FF2B5EF4-FFF2-40B4-BE49-F238E27FC236}">
                    <a16:creationId xmlns:a16="http://schemas.microsoft.com/office/drawing/2014/main" id="{CA23B007-D190-4683-95E4-66264C6BE0A8}"/>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14" name="Picture 13">
                <a:extLst>
                  <a:ext uri="{FF2B5EF4-FFF2-40B4-BE49-F238E27FC236}">
                    <a16:creationId xmlns:a16="http://schemas.microsoft.com/office/drawing/2014/main" id="{70DB778A-6112-4E10-ACEE-E1A669EE513E}"/>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Image result for logo ban-pt">
                <a:extLst>
                  <a:ext uri="{FF2B5EF4-FFF2-40B4-BE49-F238E27FC236}">
                    <a16:creationId xmlns:a16="http://schemas.microsoft.com/office/drawing/2014/main" id="{74FD0F1F-5AA3-404E-893F-992F9BB0F7E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46718644-E6D7-4C94-8116-49FDB049CB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 Box 1">
            <a:extLst>
              <a:ext uri="{FF2B5EF4-FFF2-40B4-BE49-F238E27FC236}">
                <a16:creationId xmlns:a16="http://schemas.microsoft.com/office/drawing/2014/main" id="{D9D14522-8398-49A4-8189-2059BE96C08F}"/>
              </a:ext>
            </a:extLst>
          </p:cNvPr>
          <p:cNvSpPr txBox="1">
            <a:spLocks noChangeArrowheads="1"/>
          </p:cNvSpPr>
          <p:nvPr/>
        </p:nvSpPr>
        <p:spPr bwMode="auto">
          <a:xfrm>
            <a:off x="4826" y="656961"/>
            <a:ext cx="118081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en-US" sz="40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2. Perbedaan H.Equalization dengan auto-level</a:t>
            </a:r>
            <a:endParaRPr kumimoji="0" lang="en-US" altLang="en-US" sz="40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259AA668-F697-4695-A720-FFE729FB1CE3}"/>
              </a:ext>
            </a:extLst>
          </p:cNvPr>
          <p:cNvSpPr txBox="1"/>
          <p:nvPr/>
        </p:nvSpPr>
        <p:spPr>
          <a:xfrm>
            <a:off x="838200" y="1825625"/>
            <a:ext cx="10333383" cy="3359061"/>
          </a:xfrm>
          <a:prstGeom prst="rect">
            <a:avLst/>
          </a:prstGeom>
          <a:noFill/>
        </p:spPr>
        <p:txBody>
          <a:bodyPr wrap="square" rtlCol="0">
            <a:spAutoFit/>
          </a:bodyPr>
          <a:lstStyle/>
          <a:p>
            <a:pPr algn="just">
              <a:lnSpc>
                <a:spcPct val="150000"/>
              </a:lnSpc>
            </a:pPr>
            <a:r>
              <a:rPr lang="en-US" sz="2400" b="1" dirty="0"/>
              <a:t>Jawab :</a:t>
            </a:r>
          </a:p>
          <a:p>
            <a:pPr algn="just">
              <a:lnSpc>
                <a:spcPct val="150000"/>
              </a:lnSpc>
            </a:pPr>
            <a:r>
              <a:rPr lang="en-US" sz="2400" dirty="0"/>
              <a:t>Histogram </a:t>
            </a:r>
            <a:r>
              <a:rPr lang="id-ID" sz="2400" dirty="0"/>
              <a:t>equalization memperbaiki terang/gelap gambar dengan memamfaat distribusi nilai derajat keabuan(CDF). Sedangkan auto-level memaksimalkan nilai xg max menjadi 255 dan meminimalkan nilai xg min menjadi 0.</a:t>
            </a:r>
          </a:p>
          <a:p>
            <a:pPr algn="just">
              <a:lnSpc>
                <a:spcPct val="150000"/>
              </a:lnSpc>
            </a:pPr>
            <a:r>
              <a:rPr lang="id-ID" sz="2400" dirty="0"/>
              <a:t>Terlihat pada histogram, grafiknya akan menjadi renggang antar nilai xg sedangkan pada autolevel grafik akan menjapai 0 dan 255.</a:t>
            </a:r>
            <a:endParaRPr lang="en-ID" sz="2400" dirty="0"/>
          </a:p>
        </p:txBody>
      </p:sp>
    </p:spTree>
    <p:extLst>
      <p:ext uri="{BB962C8B-B14F-4D97-AF65-F5344CB8AC3E}">
        <p14:creationId xmlns:p14="http://schemas.microsoft.com/office/powerpoint/2010/main" val="404468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C3D4-56FD-4525-B25A-84ABAF05F73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EE42D2A6-BE2B-4582-A13D-65109CC73ADD}"/>
              </a:ext>
            </a:extLst>
          </p:cNvPr>
          <p:cNvSpPr>
            <a:spLocks noGrp="1"/>
          </p:cNvSpPr>
          <p:nvPr>
            <p:ph idx="1"/>
          </p:nvPr>
        </p:nvSpPr>
        <p:spPr/>
        <p:txBody>
          <a:bodyPr/>
          <a:lstStyle/>
          <a:p>
            <a:endParaRPr lang="en-ID"/>
          </a:p>
        </p:txBody>
      </p:sp>
      <p:grpSp>
        <p:nvGrpSpPr>
          <p:cNvPr id="4" name="Group 3">
            <a:extLst>
              <a:ext uri="{FF2B5EF4-FFF2-40B4-BE49-F238E27FC236}">
                <a16:creationId xmlns:a16="http://schemas.microsoft.com/office/drawing/2014/main" id="{249EF3CA-F894-48EF-82E5-34E5FD9FE6A4}"/>
              </a:ext>
            </a:extLst>
          </p:cNvPr>
          <p:cNvGrpSpPr/>
          <p:nvPr/>
        </p:nvGrpSpPr>
        <p:grpSpPr>
          <a:xfrm>
            <a:off x="0" y="0"/>
            <a:ext cx="12298017" cy="6858000"/>
            <a:chOff x="0" y="0"/>
            <a:chExt cx="9235202" cy="5150833"/>
          </a:xfrm>
        </p:grpSpPr>
        <p:pic>
          <p:nvPicPr>
            <p:cNvPr id="5" name="Picture 4">
              <a:extLst>
                <a:ext uri="{FF2B5EF4-FFF2-40B4-BE49-F238E27FC236}">
                  <a16:creationId xmlns:a16="http://schemas.microsoft.com/office/drawing/2014/main" id="{67580185-DA84-4F74-95C6-D84CC8DEE5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logo upi-yptk transparent">
              <a:extLst>
                <a:ext uri="{FF2B5EF4-FFF2-40B4-BE49-F238E27FC236}">
                  <a16:creationId xmlns:a16="http://schemas.microsoft.com/office/drawing/2014/main" id="{C68C545C-0532-4F42-94AC-F496E0C86E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31">
              <a:extLst>
                <a:ext uri="{FF2B5EF4-FFF2-40B4-BE49-F238E27FC236}">
                  <a16:creationId xmlns:a16="http://schemas.microsoft.com/office/drawing/2014/main" id="{28F84DBC-548C-4112-9FF5-5D968BEB19F3}"/>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8" name="Group 7">
              <a:extLst>
                <a:ext uri="{FF2B5EF4-FFF2-40B4-BE49-F238E27FC236}">
                  <a16:creationId xmlns:a16="http://schemas.microsoft.com/office/drawing/2014/main" id="{38F405FC-C65F-4EDB-931C-1CD3FE2DC1A6}"/>
                </a:ext>
              </a:extLst>
            </p:cNvPr>
            <p:cNvGrpSpPr>
              <a:grpSpLocks/>
            </p:cNvGrpSpPr>
            <p:nvPr/>
          </p:nvGrpSpPr>
          <p:grpSpPr bwMode="auto">
            <a:xfrm>
              <a:off x="103189" y="49972"/>
              <a:ext cx="9132013" cy="632424"/>
              <a:chOff x="98439" y="37730"/>
              <a:chExt cx="12195161" cy="1082444"/>
            </a:xfrm>
          </p:grpSpPr>
          <p:pic>
            <p:nvPicPr>
              <p:cNvPr id="10" name="Picture 9" descr="Related image">
                <a:extLst>
                  <a:ext uri="{FF2B5EF4-FFF2-40B4-BE49-F238E27FC236}">
                    <a16:creationId xmlns:a16="http://schemas.microsoft.com/office/drawing/2014/main" id="{F4118AAC-53CC-42D0-B2CC-B72937E10899}"/>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Image result for LOGO UPI-YPTK">
                <a:extLst>
                  <a:ext uri="{FF2B5EF4-FFF2-40B4-BE49-F238E27FC236}">
                    <a16:creationId xmlns:a16="http://schemas.microsoft.com/office/drawing/2014/main" id="{C400A486-351E-4675-AB56-39ADD90DDB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4">
                <a:extLst>
                  <a:ext uri="{FF2B5EF4-FFF2-40B4-BE49-F238E27FC236}">
                    <a16:creationId xmlns:a16="http://schemas.microsoft.com/office/drawing/2014/main" id="{813EACE6-148A-4009-B07B-516F06973D94}"/>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13" name="TextBox 15">
                <a:extLst>
                  <a:ext uri="{FF2B5EF4-FFF2-40B4-BE49-F238E27FC236}">
                    <a16:creationId xmlns:a16="http://schemas.microsoft.com/office/drawing/2014/main" id="{82F83507-8388-444C-A32F-7634028FBED9}"/>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14" name="Picture 13">
                <a:extLst>
                  <a:ext uri="{FF2B5EF4-FFF2-40B4-BE49-F238E27FC236}">
                    <a16:creationId xmlns:a16="http://schemas.microsoft.com/office/drawing/2014/main" id="{C5517D04-E177-48CB-9408-CC0F29CB5C70}"/>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Image result for logo ban-pt">
                <a:extLst>
                  <a:ext uri="{FF2B5EF4-FFF2-40B4-BE49-F238E27FC236}">
                    <a16:creationId xmlns:a16="http://schemas.microsoft.com/office/drawing/2014/main" id="{C0B9259C-5E1C-4337-9A50-99B593FC683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00E976DB-3E23-4A42-82AD-329BEB47AD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 Box 1">
            <a:extLst>
              <a:ext uri="{FF2B5EF4-FFF2-40B4-BE49-F238E27FC236}">
                <a16:creationId xmlns:a16="http://schemas.microsoft.com/office/drawing/2014/main" id="{2E2CA622-53E5-4024-9CE5-478DE2ABB858}"/>
              </a:ext>
            </a:extLst>
          </p:cNvPr>
          <p:cNvSpPr txBox="1">
            <a:spLocks noChangeArrowheads="1"/>
          </p:cNvSpPr>
          <p:nvPr/>
        </p:nvSpPr>
        <p:spPr bwMode="auto">
          <a:xfrm>
            <a:off x="-28093" y="988978"/>
            <a:ext cx="118081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en-US" sz="20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3. Apa yang akan terjadi pada gambar berikut bila di proses dengan H.Equalization?</a:t>
            </a:r>
            <a:endParaRPr kumimoji="0" lang="en-US" altLang="en-US" sz="20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9ACE3D72-9B6A-4E56-8A46-042AE88A661F}"/>
              </a:ext>
            </a:extLst>
          </p:cNvPr>
          <p:cNvPicPr>
            <a:picLocks noChangeAspect="1"/>
          </p:cNvPicPr>
          <p:nvPr/>
        </p:nvPicPr>
        <p:blipFill>
          <a:blip r:embed="rId9"/>
          <a:stretch>
            <a:fillRect/>
          </a:stretch>
        </p:blipFill>
        <p:spPr>
          <a:xfrm>
            <a:off x="191417" y="1555477"/>
            <a:ext cx="3795223" cy="3401482"/>
          </a:xfrm>
          <a:prstGeom prst="rect">
            <a:avLst/>
          </a:prstGeom>
        </p:spPr>
      </p:pic>
      <p:pic>
        <p:nvPicPr>
          <p:cNvPr id="21" name="Picture 20">
            <a:extLst>
              <a:ext uri="{FF2B5EF4-FFF2-40B4-BE49-F238E27FC236}">
                <a16:creationId xmlns:a16="http://schemas.microsoft.com/office/drawing/2014/main" id="{5865C0B9-CC2E-485E-952C-2C1DC88050A7}"/>
              </a:ext>
            </a:extLst>
          </p:cNvPr>
          <p:cNvPicPr>
            <a:picLocks noChangeAspect="1"/>
          </p:cNvPicPr>
          <p:nvPr/>
        </p:nvPicPr>
        <p:blipFill>
          <a:blip r:embed="rId10"/>
          <a:stretch>
            <a:fillRect/>
          </a:stretch>
        </p:blipFill>
        <p:spPr>
          <a:xfrm>
            <a:off x="4088112" y="1555477"/>
            <a:ext cx="3795223" cy="3401482"/>
          </a:xfrm>
          <a:prstGeom prst="rect">
            <a:avLst/>
          </a:prstGeom>
        </p:spPr>
      </p:pic>
      <p:pic>
        <p:nvPicPr>
          <p:cNvPr id="23" name="Picture 22">
            <a:extLst>
              <a:ext uri="{FF2B5EF4-FFF2-40B4-BE49-F238E27FC236}">
                <a16:creationId xmlns:a16="http://schemas.microsoft.com/office/drawing/2014/main" id="{0704650D-8F41-45F3-A986-3CEEBC5FF278}"/>
              </a:ext>
            </a:extLst>
          </p:cNvPr>
          <p:cNvPicPr>
            <a:picLocks noChangeAspect="1"/>
          </p:cNvPicPr>
          <p:nvPr/>
        </p:nvPicPr>
        <p:blipFill>
          <a:blip r:embed="rId11"/>
          <a:stretch>
            <a:fillRect/>
          </a:stretch>
        </p:blipFill>
        <p:spPr>
          <a:xfrm>
            <a:off x="7984807" y="1555477"/>
            <a:ext cx="3795223" cy="3401482"/>
          </a:xfrm>
          <a:prstGeom prst="rect">
            <a:avLst/>
          </a:prstGeom>
        </p:spPr>
      </p:pic>
      <p:sp>
        <p:nvSpPr>
          <p:cNvPr id="24" name="TextBox 23">
            <a:extLst>
              <a:ext uri="{FF2B5EF4-FFF2-40B4-BE49-F238E27FC236}">
                <a16:creationId xmlns:a16="http://schemas.microsoft.com/office/drawing/2014/main" id="{B2EFDB4D-6498-401D-BCBE-A6BAA44D71FA}"/>
              </a:ext>
            </a:extLst>
          </p:cNvPr>
          <p:cNvSpPr txBox="1"/>
          <p:nvPr/>
        </p:nvSpPr>
        <p:spPr>
          <a:xfrm>
            <a:off x="191417" y="5302523"/>
            <a:ext cx="11588613" cy="1295868"/>
          </a:xfrm>
          <a:prstGeom prst="rect">
            <a:avLst/>
          </a:prstGeom>
          <a:noFill/>
        </p:spPr>
        <p:txBody>
          <a:bodyPr wrap="square" rtlCol="0">
            <a:spAutoFit/>
          </a:bodyPr>
          <a:lstStyle/>
          <a:p>
            <a:pPr algn="just">
              <a:lnSpc>
                <a:spcPct val="150000"/>
              </a:lnSpc>
            </a:pPr>
            <a:r>
              <a:rPr lang="id-ID" b="1" dirty="0"/>
              <a:t>Jawab :</a:t>
            </a:r>
            <a:endParaRPr lang="id-ID" dirty="0"/>
          </a:p>
          <a:p>
            <a:pPr algn="just">
              <a:lnSpc>
                <a:spcPct val="150000"/>
              </a:lnSpc>
            </a:pPr>
            <a:r>
              <a:rPr lang="id-ID" dirty="0"/>
              <a:t>Hasil citra akan sama, karena pada dasarnya ketiga citra asal memiliki cdf yang sama. Sehingga saat proses equalization yang mana proses itu sendiri menggunakan nilai distribusi xg (CDF) maka hasilnya akan sama.</a:t>
            </a:r>
            <a:endParaRPr lang="en-ID" dirty="0"/>
          </a:p>
        </p:txBody>
      </p:sp>
    </p:spTree>
    <p:extLst>
      <p:ext uri="{BB962C8B-B14F-4D97-AF65-F5344CB8AC3E}">
        <p14:creationId xmlns:p14="http://schemas.microsoft.com/office/powerpoint/2010/main" val="17647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C75B-C69B-4F6E-A546-C0CB9126AFBE}"/>
              </a:ext>
            </a:extLst>
          </p:cNvPr>
          <p:cNvSpPr>
            <a:spLocks noGrp="1"/>
          </p:cNvSpPr>
          <p:nvPr>
            <p:ph type="ctrTitle"/>
          </p:nvPr>
        </p:nvSpPr>
        <p:spPr/>
        <p:txBody>
          <a:bodyPr/>
          <a:lstStyle/>
          <a:p>
            <a:endParaRPr lang="en-ID"/>
          </a:p>
        </p:txBody>
      </p:sp>
      <p:sp>
        <p:nvSpPr>
          <p:cNvPr id="3" name="Subtitle 2">
            <a:extLst>
              <a:ext uri="{FF2B5EF4-FFF2-40B4-BE49-F238E27FC236}">
                <a16:creationId xmlns:a16="http://schemas.microsoft.com/office/drawing/2014/main" id="{2D1654F8-DA10-4B36-BF39-D4C9F7FDAE28}"/>
              </a:ext>
            </a:extLst>
          </p:cNvPr>
          <p:cNvSpPr>
            <a:spLocks noGrp="1"/>
          </p:cNvSpPr>
          <p:nvPr>
            <p:ph type="subTitle" idx="1"/>
          </p:nvPr>
        </p:nvSpPr>
        <p:spPr/>
        <p:txBody>
          <a:bodyPr/>
          <a:lstStyle/>
          <a:p>
            <a:endParaRPr lang="en-ID"/>
          </a:p>
        </p:txBody>
      </p:sp>
      <p:grpSp>
        <p:nvGrpSpPr>
          <p:cNvPr id="4" name="Group 3">
            <a:extLst>
              <a:ext uri="{FF2B5EF4-FFF2-40B4-BE49-F238E27FC236}">
                <a16:creationId xmlns:a16="http://schemas.microsoft.com/office/drawing/2014/main" id="{D5BED2E3-D68F-467E-BC60-F218858AD4C9}"/>
              </a:ext>
            </a:extLst>
          </p:cNvPr>
          <p:cNvGrpSpPr/>
          <p:nvPr/>
        </p:nvGrpSpPr>
        <p:grpSpPr>
          <a:xfrm>
            <a:off x="0" y="0"/>
            <a:ext cx="12298017" cy="6858000"/>
            <a:chOff x="0" y="0"/>
            <a:chExt cx="9235202" cy="5150833"/>
          </a:xfrm>
        </p:grpSpPr>
        <p:pic>
          <p:nvPicPr>
            <p:cNvPr id="12" name="Picture 11">
              <a:extLst>
                <a:ext uri="{FF2B5EF4-FFF2-40B4-BE49-F238E27FC236}">
                  <a16:creationId xmlns:a16="http://schemas.microsoft.com/office/drawing/2014/main" id="{04732EF9-7D21-4D78-A5EC-4F858E25D3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Image result for logo upi-yptk transparent">
              <a:extLst>
                <a:ext uri="{FF2B5EF4-FFF2-40B4-BE49-F238E27FC236}">
                  <a16:creationId xmlns:a16="http://schemas.microsoft.com/office/drawing/2014/main" id="{4C322D49-5931-4883-83BB-F64D33E7E2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31">
              <a:extLst>
                <a:ext uri="{FF2B5EF4-FFF2-40B4-BE49-F238E27FC236}">
                  <a16:creationId xmlns:a16="http://schemas.microsoft.com/office/drawing/2014/main" id="{E597DE08-336C-42D3-A625-2B0D850D577D}"/>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15" name="Group 14">
              <a:extLst>
                <a:ext uri="{FF2B5EF4-FFF2-40B4-BE49-F238E27FC236}">
                  <a16:creationId xmlns:a16="http://schemas.microsoft.com/office/drawing/2014/main" id="{3EFD8C15-6744-4D7B-9C6F-77BDE0E5F64E}"/>
                </a:ext>
              </a:extLst>
            </p:cNvPr>
            <p:cNvGrpSpPr>
              <a:grpSpLocks/>
            </p:cNvGrpSpPr>
            <p:nvPr/>
          </p:nvGrpSpPr>
          <p:grpSpPr bwMode="auto">
            <a:xfrm>
              <a:off x="103189" y="49972"/>
              <a:ext cx="9132013" cy="632424"/>
              <a:chOff x="98439" y="37730"/>
              <a:chExt cx="12195161" cy="1082444"/>
            </a:xfrm>
          </p:grpSpPr>
          <p:pic>
            <p:nvPicPr>
              <p:cNvPr id="17" name="Picture 16" descr="Related image">
                <a:extLst>
                  <a:ext uri="{FF2B5EF4-FFF2-40B4-BE49-F238E27FC236}">
                    <a16:creationId xmlns:a16="http://schemas.microsoft.com/office/drawing/2014/main" id="{441C2BD1-8481-4503-A7B0-44B8CA451013}"/>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Image result for LOGO UPI-YPTK">
                <a:extLst>
                  <a:ext uri="{FF2B5EF4-FFF2-40B4-BE49-F238E27FC236}">
                    <a16:creationId xmlns:a16="http://schemas.microsoft.com/office/drawing/2014/main" id="{9C4FC8FC-5355-4DDE-9F4C-BD4DC18F13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4">
                <a:extLst>
                  <a:ext uri="{FF2B5EF4-FFF2-40B4-BE49-F238E27FC236}">
                    <a16:creationId xmlns:a16="http://schemas.microsoft.com/office/drawing/2014/main" id="{707053D7-4242-4AAF-B392-E7ABB52A9762}"/>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20" name="TextBox 15">
                <a:extLst>
                  <a:ext uri="{FF2B5EF4-FFF2-40B4-BE49-F238E27FC236}">
                    <a16:creationId xmlns:a16="http://schemas.microsoft.com/office/drawing/2014/main" id="{09C0B98F-D188-45B3-8756-F4A30C657B0B}"/>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21" name="Picture 20">
                <a:extLst>
                  <a:ext uri="{FF2B5EF4-FFF2-40B4-BE49-F238E27FC236}">
                    <a16:creationId xmlns:a16="http://schemas.microsoft.com/office/drawing/2014/main" id="{431057AE-19AF-4ADB-9F53-644DD71EE7B3}"/>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Image result for logo ban-pt">
                <a:extLst>
                  <a:ext uri="{FF2B5EF4-FFF2-40B4-BE49-F238E27FC236}">
                    <a16:creationId xmlns:a16="http://schemas.microsoft.com/office/drawing/2014/main" id="{B84B7BFC-7C1A-4B03-B564-10D30FB03CA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 name="Picture 15">
              <a:extLst>
                <a:ext uri="{FF2B5EF4-FFF2-40B4-BE49-F238E27FC236}">
                  <a16:creationId xmlns:a16="http://schemas.microsoft.com/office/drawing/2014/main" id="{3AD7AEB5-D3D1-432B-9270-EA207B0290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Text Box 1">
            <a:extLst>
              <a:ext uri="{FF2B5EF4-FFF2-40B4-BE49-F238E27FC236}">
                <a16:creationId xmlns:a16="http://schemas.microsoft.com/office/drawing/2014/main" id="{E7602182-36E3-4221-98FA-DC91E6C3397B}"/>
              </a:ext>
            </a:extLst>
          </p:cNvPr>
          <p:cNvSpPr txBox="1">
            <a:spLocks noChangeArrowheads="1"/>
          </p:cNvSpPr>
          <p:nvPr/>
        </p:nvSpPr>
        <p:spPr bwMode="auto">
          <a:xfrm>
            <a:off x="4826" y="656961"/>
            <a:ext cx="118081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1.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Tuliskan</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semua</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coding!</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72C15EEB-1538-4FDD-B61B-81EA067FCE9E}"/>
              </a:ext>
            </a:extLst>
          </p:cNvPr>
          <p:cNvSpPr/>
          <p:nvPr/>
        </p:nvSpPr>
        <p:spPr>
          <a:xfrm>
            <a:off x="544203" y="1437201"/>
            <a:ext cx="5594817"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cap="none" spc="0" dirty="0">
                <a:ln/>
                <a:solidFill>
                  <a:srgbClr val="FF0000"/>
                </a:solidFill>
                <a:effectLst/>
              </a:rPr>
              <a:t>Source Program</a:t>
            </a:r>
          </a:p>
        </p:txBody>
      </p:sp>
      <p:sp>
        <p:nvSpPr>
          <p:cNvPr id="25" name="Rectangle 24">
            <a:extLst>
              <a:ext uri="{FF2B5EF4-FFF2-40B4-BE49-F238E27FC236}">
                <a16:creationId xmlns:a16="http://schemas.microsoft.com/office/drawing/2014/main" id="{4DCFC21B-9A53-4DA7-9E0F-86D06DC21F9F}"/>
              </a:ext>
            </a:extLst>
          </p:cNvPr>
          <p:cNvSpPr/>
          <p:nvPr/>
        </p:nvSpPr>
        <p:spPr>
          <a:xfrm>
            <a:off x="5908887" y="1482650"/>
            <a:ext cx="5594817"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cap="none" spc="0" dirty="0">
                <a:ln/>
                <a:solidFill>
                  <a:srgbClr val="FF0000"/>
                </a:solidFill>
                <a:effectLst/>
              </a:rPr>
              <a:t>Source Program</a:t>
            </a:r>
          </a:p>
        </p:txBody>
      </p:sp>
      <p:pic>
        <p:nvPicPr>
          <p:cNvPr id="27" name="Picture 26">
            <a:extLst>
              <a:ext uri="{FF2B5EF4-FFF2-40B4-BE49-F238E27FC236}">
                <a16:creationId xmlns:a16="http://schemas.microsoft.com/office/drawing/2014/main" id="{AA0D5A19-525C-4899-B4FA-3467C54CAAA4}"/>
              </a:ext>
            </a:extLst>
          </p:cNvPr>
          <p:cNvPicPr>
            <a:picLocks noChangeAspect="1"/>
          </p:cNvPicPr>
          <p:nvPr/>
        </p:nvPicPr>
        <p:blipFill>
          <a:blip r:embed="rId9"/>
          <a:stretch>
            <a:fillRect/>
          </a:stretch>
        </p:blipFill>
        <p:spPr>
          <a:xfrm>
            <a:off x="7275788" y="2105532"/>
            <a:ext cx="2861014" cy="4281920"/>
          </a:xfrm>
          <a:prstGeom prst="rect">
            <a:avLst/>
          </a:prstGeom>
        </p:spPr>
      </p:pic>
      <p:pic>
        <p:nvPicPr>
          <p:cNvPr id="29" name="Picture 28">
            <a:extLst>
              <a:ext uri="{FF2B5EF4-FFF2-40B4-BE49-F238E27FC236}">
                <a16:creationId xmlns:a16="http://schemas.microsoft.com/office/drawing/2014/main" id="{7DDB984F-B7BA-492F-86BC-E6F08E9200C5}"/>
              </a:ext>
            </a:extLst>
          </p:cNvPr>
          <p:cNvPicPr>
            <a:picLocks noChangeAspect="1"/>
          </p:cNvPicPr>
          <p:nvPr/>
        </p:nvPicPr>
        <p:blipFill>
          <a:blip r:embed="rId10"/>
          <a:stretch>
            <a:fillRect/>
          </a:stretch>
        </p:blipFill>
        <p:spPr>
          <a:xfrm>
            <a:off x="648651" y="2105532"/>
            <a:ext cx="5887181" cy="3823149"/>
          </a:xfrm>
          <a:prstGeom prst="rect">
            <a:avLst/>
          </a:prstGeom>
        </p:spPr>
      </p:pic>
    </p:spTree>
    <p:extLst>
      <p:ext uri="{BB962C8B-B14F-4D97-AF65-F5344CB8AC3E}">
        <p14:creationId xmlns:p14="http://schemas.microsoft.com/office/powerpoint/2010/main" val="294685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DC7FE-218A-4768-A8C9-F7F9250E0A4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71088DC2-CB00-4BB8-B21D-2E947374B5C7}"/>
              </a:ext>
            </a:extLst>
          </p:cNvPr>
          <p:cNvSpPr>
            <a:spLocks noGrp="1"/>
          </p:cNvSpPr>
          <p:nvPr>
            <p:ph idx="1"/>
          </p:nvPr>
        </p:nvSpPr>
        <p:spPr/>
        <p:txBody>
          <a:bodyPr/>
          <a:lstStyle/>
          <a:p>
            <a:endParaRPr lang="en-ID"/>
          </a:p>
        </p:txBody>
      </p:sp>
      <p:grpSp>
        <p:nvGrpSpPr>
          <p:cNvPr id="4" name="Group 3">
            <a:extLst>
              <a:ext uri="{FF2B5EF4-FFF2-40B4-BE49-F238E27FC236}">
                <a16:creationId xmlns:a16="http://schemas.microsoft.com/office/drawing/2014/main" id="{B5D8B53E-04A0-4A43-AB99-B0C5CA908057}"/>
              </a:ext>
            </a:extLst>
          </p:cNvPr>
          <p:cNvGrpSpPr/>
          <p:nvPr/>
        </p:nvGrpSpPr>
        <p:grpSpPr>
          <a:xfrm>
            <a:off x="0" y="0"/>
            <a:ext cx="12298017" cy="6858000"/>
            <a:chOff x="0" y="0"/>
            <a:chExt cx="9235202" cy="5150833"/>
          </a:xfrm>
        </p:grpSpPr>
        <p:pic>
          <p:nvPicPr>
            <p:cNvPr id="5" name="Picture 4">
              <a:extLst>
                <a:ext uri="{FF2B5EF4-FFF2-40B4-BE49-F238E27FC236}">
                  <a16:creationId xmlns:a16="http://schemas.microsoft.com/office/drawing/2014/main" id="{C28E5B9C-A09B-4673-9745-EB88029195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logo upi-yptk transparent">
              <a:extLst>
                <a:ext uri="{FF2B5EF4-FFF2-40B4-BE49-F238E27FC236}">
                  <a16:creationId xmlns:a16="http://schemas.microsoft.com/office/drawing/2014/main" id="{C25001E3-E57B-489A-98A5-8C6C11FAEA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31">
              <a:extLst>
                <a:ext uri="{FF2B5EF4-FFF2-40B4-BE49-F238E27FC236}">
                  <a16:creationId xmlns:a16="http://schemas.microsoft.com/office/drawing/2014/main" id="{621BDAC8-BF1C-4475-8B84-89E822182638}"/>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8" name="Group 7">
              <a:extLst>
                <a:ext uri="{FF2B5EF4-FFF2-40B4-BE49-F238E27FC236}">
                  <a16:creationId xmlns:a16="http://schemas.microsoft.com/office/drawing/2014/main" id="{087198C7-5FEF-4881-A0DC-5D9F23273909}"/>
                </a:ext>
              </a:extLst>
            </p:cNvPr>
            <p:cNvGrpSpPr>
              <a:grpSpLocks/>
            </p:cNvGrpSpPr>
            <p:nvPr/>
          </p:nvGrpSpPr>
          <p:grpSpPr bwMode="auto">
            <a:xfrm>
              <a:off x="103189" y="49972"/>
              <a:ext cx="9132013" cy="632424"/>
              <a:chOff x="98439" y="37730"/>
              <a:chExt cx="12195161" cy="1082444"/>
            </a:xfrm>
          </p:grpSpPr>
          <p:pic>
            <p:nvPicPr>
              <p:cNvPr id="10" name="Picture 9" descr="Related image">
                <a:extLst>
                  <a:ext uri="{FF2B5EF4-FFF2-40B4-BE49-F238E27FC236}">
                    <a16:creationId xmlns:a16="http://schemas.microsoft.com/office/drawing/2014/main" id="{BC8D76B9-7F67-4359-82DB-BC15AE201F0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Image result for LOGO UPI-YPTK">
                <a:extLst>
                  <a:ext uri="{FF2B5EF4-FFF2-40B4-BE49-F238E27FC236}">
                    <a16:creationId xmlns:a16="http://schemas.microsoft.com/office/drawing/2014/main" id="{5BE60C86-5233-4FDD-B6DD-F291F0AD92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4">
                <a:extLst>
                  <a:ext uri="{FF2B5EF4-FFF2-40B4-BE49-F238E27FC236}">
                    <a16:creationId xmlns:a16="http://schemas.microsoft.com/office/drawing/2014/main" id="{19A89605-C4F8-4BA2-8933-ABF78C808150}"/>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13" name="TextBox 15">
                <a:extLst>
                  <a:ext uri="{FF2B5EF4-FFF2-40B4-BE49-F238E27FC236}">
                    <a16:creationId xmlns:a16="http://schemas.microsoft.com/office/drawing/2014/main" id="{2C0876D0-5BD1-4306-A1B6-D237B0260FF3}"/>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14" name="Picture 13">
                <a:extLst>
                  <a:ext uri="{FF2B5EF4-FFF2-40B4-BE49-F238E27FC236}">
                    <a16:creationId xmlns:a16="http://schemas.microsoft.com/office/drawing/2014/main" id="{7D54908A-1A49-48E7-B69A-2603F6D81A9C}"/>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Image result for logo ban-pt">
                <a:extLst>
                  <a:ext uri="{FF2B5EF4-FFF2-40B4-BE49-F238E27FC236}">
                    <a16:creationId xmlns:a16="http://schemas.microsoft.com/office/drawing/2014/main" id="{A8B60025-68F1-49E1-929C-16E0F257153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12A684BC-7267-41AB-80B2-3D4ED7CC8A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 Box 1">
            <a:extLst>
              <a:ext uri="{FF2B5EF4-FFF2-40B4-BE49-F238E27FC236}">
                <a16:creationId xmlns:a16="http://schemas.microsoft.com/office/drawing/2014/main" id="{4D906065-8325-44FC-98F7-C98B4188114E}"/>
              </a:ext>
            </a:extLst>
          </p:cNvPr>
          <p:cNvSpPr txBox="1">
            <a:spLocks noChangeArrowheads="1"/>
          </p:cNvSpPr>
          <p:nvPr/>
        </p:nvSpPr>
        <p:spPr bwMode="auto">
          <a:xfrm>
            <a:off x="4826" y="656961"/>
            <a:ext cx="118081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1.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Tuliskan</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semua</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coding!</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81908EAF-B2A4-4C5E-815C-D48083C61C78}"/>
              </a:ext>
            </a:extLst>
          </p:cNvPr>
          <p:cNvSpPr/>
          <p:nvPr/>
        </p:nvSpPr>
        <p:spPr>
          <a:xfrm>
            <a:off x="544203" y="1437201"/>
            <a:ext cx="5594817"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cap="none" spc="0" dirty="0">
                <a:ln/>
                <a:solidFill>
                  <a:srgbClr val="FF0000"/>
                </a:solidFill>
                <a:effectLst/>
              </a:rPr>
              <a:t>Source Program</a:t>
            </a:r>
          </a:p>
        </p:txBody>
      </p:sp>
      <p:sp>
        <p:nvSpPr>
          <p:cNvPr id="18" name="Rectangle 17">
            <a:extLst>
              <a:ext uri="{FF2B5EF4-FFF2-40B4-BE49-F238E27FC236}">
                <a16:creationId xmlns:a16="http://schemas.microsoft.com/office/drawing/2014/main" id="{1BD66622-6F19-4A0D-B165-F37441702B97}"/>
              </a:ext>
            </a:extLst>
          </p:cNvPr>
          <p:cNvSpPr/>
          <p:nvPr/>
        </p:nvSpPr>
        <p:spPr>
          <a:xfrm>
            <a:off x="5908887" y="1482650"/>
            <a:ext cx="5594817"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cap="none" spc="0" dirty="0">
                <a:ln/>
                <a:solidFill>
                  <a:srgbClr val="FF0000"/>
                </a:solidFill>
                <a:effectLst/>
              </a:rPr>
              <a:t>Source Program</a:t>
            </a:r>
          </a:p>
        </p:txBody>
      </p:sp>
      <p:pic>
        <p:nvPicPr>
          <p:cNvPr id="20" name="Picture 19">
            <a:extLst>
              <a:ext uri="{FF2B5EF4-FFF2-40B4-BE49-F238E27FC236}">
                <a16:creationId xmlns:a16="http://schemas.microsoft.com/office/drawing/2014/main" id="{CEBE4A2F-74D5-456A-855A-DEFC47D5B73D}"/>
              </a:ext>
            </a:extLst>
          </p:cNvPr>
          <p:cNvPicPr>
            <a:picLocks noChangeAspect="1"/>
          </p:cNvPicPr>
          <p:nvPr/>
        </p:nvPicPr>
        <p:blipFill>
          <a:blip r:embed="rId9"/>
          <a:stretch>
            <a:fillRect/>
          </a:stretch>
        </p:blipFill>
        <p:spPr>
          <a:xfrm>
            <a:off x="648205" y="2066121"/>
            <a:ext cx="5886000" cy="4682851"/>
          </a:xfrm>
          <a:prstGeom prst="rect">
            <a:avLst/>
          </a:prstGeom>
        </p:spPr>
      </p:pic>
      <p:pic>
        <p:nvPicPr>
          <p:cNvPr id="22" name="Picture 21">
            <a:extLst>
              <a:ext uri="{FF2B5EF4-FFF2-40B4-BE49-F238E27FC236}">
                <a16:creationId xmlns:a16="http://schemas.microsoft.com/office/drawing/2014/main" id="{1F6BD370-FEA6-4F16-AA33-0071755D175D}"/>
              </a:ext>
            </a:extLst>
          </p:cNvPr>
          <p:cNvPicPr>
            <a:picLocks noChangeAspect="1"/>
          </p:cNvPicPr>
          <p:nvPr/>
        </p:nvPicPr>
        <p:blipFill>
          <a:blip r:embed="rId10"/>
          <a:stretch>
            <a:fillRect/>
          </a:stretch>
        </p:blipFill>
        <p:spPr>
          <a:xfrm>
            <a:off x="7321484" y="2083532"/>
            <a:ext cx="2912499" cy="4358975"/>
          </a:xfrm>
          <a:prstGeom prst="rect">
            <a:avLst/>
          </a:prstGeom>
        </p:spPr>
      </p:pic>
    </p:spTree>
    <p:extLst>
      <p:ext uri="{BB962C8B-B14F-4D97-AF65-F5344CB8AC3E}">
        <p14:creationId xmlns:p14="http://schemas.microsoft.com/office/powerpoint/2010/main" val="264373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5096-4664-4884-8D81-FDD94E009C9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C86E026C-7F74-4545-9C82-47BFC7A561C6}"/>
              </a:ext>
            </a:extLst>
          </p:cNvPr>
          <p:cNvSpPr>
            <a:spLocks noGrp="1"/>
          </p:cNvSpPr>
          <p:nvPr>
            <p:ph idx="1"/>
          </p:nvPr>
        </p:nvSpPr>
        <p:spPr/>
        <p:txBody>
          <a:bodyPr/>
          <a:lstStyle/>
          <a:p>
            <a:endParaRPr lang="en-ID"/>
          </a:p>
        </p:txBody>
      </p:sp>
      <p:grpSp>
        <p:nvGrpSpPr>
          <p:cNvPr id="4" name="Group 3">
            <a:extLst>
              <a:ext uri="{FF2B5EF4-FFF2-40B4-BE49-F238E27FC236}">
                <a16:creationId xmlns:a16="http://schemas.microsoft.com/office/drawing/2014/main" id="{6E74BC90-A7C9-4A1D-8A4A-6EA6CD196155}"/>
              </a:ext>
            </a:extLst>
          </p:cNvPr>
          <p:cNvGrpSpPr/>
          <p:nvPr/>
        </p:nvGrpSpPr>
        <p:grpSpPr>
          <a:xfrm>
            <a:off x="0" y="0"/>
            <a:ext cx="12298017" cy="6858000"/>
            <a:chOff x="0" y="0"/>
            <a:chExt cx="9235202" cy="5150833"/>
          </a:xfrm>
        </p:grpSpPr>
        <p:pic>
          <p:nvPicPr>
            <p:cNvPr id="5" name="Picture 4">
              <a:extLst>
                <a:ext uri="{FF2B5EF4-FFF2-40B4-BE49-F238E27FC236}">
                  <a16:creationId xmlns:a16="http://schemas.microsoft.com/office/drawing/2014/main" id="{BCCE21D3-224A-4FC2-A073-CE03829440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logo upi-yptk transparent">
              <a:extLst>
                <a:ext uri="{FF2B5EF4-FFF2-40B4-BE49-F238E27FC236}">
                  <a16:creationId xmlns:a16="http://schemas.microsoft.com/office/drawing/2014/main" id="{0B5E031B-D6C3-47EA-9F54-4981EDC3E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31">
              <a:extLst>
                <a:ext uri="{FF2B5EF4-FFF2-40B4-BE49-F238E27FC236}">
                  <a16:creationId xmlns:a16="http://schemas.microsoft.com/office/drawing/2014/main" id="{341F6D0F-D10F-4976-94EF-9CA7A7CB154D}"/>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8" name="Group 7">
              <a:extLst>
                <a:ext uri="{FF2B5EF4-FFF2-40B4-BE49-F238E27FC236}">
                  <a16:creationId xmlns:a16="http://schemas.microsoft.com/office/drawing/2014/main" id="{14C1DA6A-EA7D-4540-8275-613376450F35}"/>
                </a:ext>
              </a:extLst>
            </p:cNvPr>
            <p:cNvGrpSpPr>
              <a:grpSpLocks/>
            </p:cNvGrpSpPr>
            <p:nvPr/>
          </p:nvGrpSpPr>
          <p:grpSpPr bwMode="auto">
            <a:xfrm>
              <a:off x="103189" y="49972"/>
              <a:ext cx="9132013" cy="632424"/>
              <a:chOff x="98439" y="37730"/>
              <a:chExt cx="12195161" cy="1082444"/>
            </a:xfrm>
          </p:grpSpPr>
          <p:pic>
            <p:nvPicPr>
              <p:cNvPr id="10" name="Picture 9" descr="Related image">
                <a:extLst>
                  <a:ext uri="{FF2B5EF4-FFF2-40B4-BE49-F238E27FC236}">
                    <a16:creationId xmlns:a16="http://schemas.microsoft.com/office/drawing/2014/main" id="{88475ACA-D53E-4119-8D72-CB9BC398FE64}"/>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Image result for LOGO UPI-YPTK">
                <a:extLst>
                  <a:ext uri="{FF2B5EF4-FFF2-40B4-BE49-F238E27FC236}">
                    <a16:creationId xmlns:a16="http://schemas.microsoft.com/office/drawing/2014/main" id="{BC918EAA-0AF0-4228-A8F2-D8CC4E3D4C0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4">
                <a:extLst>
                  <a:ext uri="{FF2B5EF4-FFF2-40B4-BE49-F238E27FC236}">
                    <a16:creationId xmlns:a16="http://schemas.microsoft.com/office/drawing/2014/main" id="{6E7CAF66-A68E-41B4-A6E5-EB50DF83C112}"/>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13" name="TextBox 15">
                <a:extLst>
                  <a:ext uri="{FF2B5EF4-FFF2-40B4-BE49-F238E27FC236}">
                    <a16:creationId xmlns:a16="http://schemas.microsoft.com/office/drawing/2014/main" id="{0103ACFE-EFEF-4B6D-8114-E211B865FD29}"/>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14" name="Picture 13">
                <a:extLst>
                  <a:ext uri="{FF2B5EF4-FFF2-40B4-BE49-F238E27FC236}">
                    <a16:creationId xmlns:a16="http://schemas.microsoft.com/office/drawing/2014/main" id="{5623923F-BF20-4B6A-B0A7-D9235E08D58B}"/>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Image result for logo ban-pt">
                <a:extLst>
                  <a:ext uri="{FF2B5EF4-FFF2-40B4-BE49-F238E27FC236}">
                    <a16:creationId xmlns:a16="http://schemas.microsoft.com/office/drawing/2014/main" id="{C7618D81-6294-4762-8853-AB689BA720F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02FB4B0D-1C7E-41B5-B821-CAE39ACC87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 Box 1">
            <a:extLst>
              <a:ext uri="{FF2B5EF4-FFF2-40B4-BE49-F238E27FC236}">
                <a16:creationId xmlns:a16="http://schemas.microsoft.com/office/drawing/2014/main" id="{3609F411-7770-49D2-B89C-B40FED565DEF}"/>
              </a:ext>
            </a:extLst>
          </p:cNvPr>
          <p:cNvSpPr txBox="1">
            <a:spLocks noChangeArrowheads="1"/>
          </p:cNvSpPr>
          <p:nvPr/>
        </p:nvSpPr>
        <p:spPr bwMode="auto">
          <a:xfrm>
            <a:off x="4826" y="656961"/>
            <a:ext cx="118081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2.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Tambahkan</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PDF</a:t>
            </a:r>
          </a:p>
        </p:txBody>
      </p:sp>
      <p:sp>
        <p:nvSpPr>
          <p:cNvPr id="17" name="Rectangle 16">
            <a:extLst>
              <a:ext uri="{FF2B5EF4-FFF2-40B4-BE49-F238E27FC236}">
                <a16:creationId xmlns:a16="http://schemas.microsoft.com/office/drawing/2014/main" id="{02715950-B0C3-409E-A4EC-DC50A3382477}"/>
              </a:ext>
            </a:extLst>
          </p:cNvPr>
          <p:cNvSpPr/>
          <p:nvPr/>
        </p:nvSpPr>
        <p:spPr>
          <a:xfrm>
            <a:off x="544203" y="1437201"/>
            <a:ext cx="5594817"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cap="none" spc="0" dirty="0">
                <a:ln/>
                <a:solidFill>
                  <a:srgbClr val="FF0000"/>
                </a:solidFill>
                <a:effectLst/>
              </a:rPr>
              <a:t>Source Program</a:t>
            </a:r>
          </a:p>
        </p:txBody>
      </p:sp>
      <p:sp>
        <p:nvSpPr>
          <p:cNvPr id="18" name="Rectangle 17">
            <a:extLst>
              <a:ext uri="{FF2B5EF4-FFF2-40B4-BE49-F238E27FC236}">
                <a16:creationId xmlns:a16="http://schemas.microsoft.com/office/drawing/2014/main" id="{0507E730-B780-4B54-85A2-28ED71D8C957}"/>
              </a:ext>
            </a:extLst>
          </p:cNvPr>
          <p:cNvSpPr/>
          <p:nvPr/>
        </p:nvSpPr>
        <p:spPr>
          <a:xfrm>
            <a:off x="5908887" y="1482650"/>
            <a:ext cx="5594817"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cap="none" spc="0" dirty="0">
                <a:ln/>
                <a:solidFill>
                  <a:srgbClr val="FF0000"/>
                </a:solidFill>
                <a:effectLst/>
              </a:rPr>
              <a:t>Source Program</a:t>
            </a:r>
          </a:p>
        </p:txBody>
      </p:sp>
      <p:pic>
        <p:nvPicPr>
          <p:cNvPr id="22" name="Picture 21">
            <a:extLst>
              <a:ext uri="{FF2B5EF4-FFF2-40B4-BE49-F238E27FC236}">
                <a16:creationId xmlns:a16="http://schemas.microsoft.com/office/drawing/2014/main" id="{A8B7BC49-8F4C-4EB4-85C2-A364E6400843}"/>
              </a:ext>
            </a:extLst>
          </p:cNvPr>
          <p:cNvPicPr>
            <a:picLocks noChangeAspect="1"/>
          </p:cNvPicPr>
          <p:nvPr/>
        </p:nvPicPr>
        <p:blipFill>
          <a:blip r:embed="rId9"/>
          <a:stretch>
            <a:fillRect/>
          </a:stretch>
        </p:blipFill>
        <p:spPr>
          <a:xfrm>
            <a:off x="7150650" y="2072515"/>
            <a:ext cx="3000179" cy="4490201"/>
          </a:xfrm>
          <a:prstGeom prst="rect">
            <a:avLst/>
          </a:prstGeom>
        </p:spPr>
      </p:pic>
      <p:pic>
        <p:nvPicPr>
          <p:cNvPr id="24" name="Picture 23">
            <a:extLst>
              <a:ext uri="{FF2B5EF4-FFF2-40B4-BE49-F238E27FC236}">
                <a16:creationId xmlns:a16="http://schemas.microsoft.com/office/drawing/2014/main" id="{3F3456A9-DFF7-4BCF-9D13-6E13190E11CE}"/>
              </a:ext>
            </a:extLst>
          </p:cNvPr>
          <p:cNvPicPr>
            <a:picLocks noChangeAspect="1"/>
          </p:cNvPicPr>
          <p:nvPr/>
        </p:nvPicPr>
        <p:blipFill>
          <a:blip r:embed="rId10"/>
          <a:stretch>
            <a:fillRect/>
          </a:stretch>
        </p:blipFill>
        <p:spPr>
          <a:xfrm>
            <a:off x="838200" y="2072515"/>
            <a:ext cx="5466356" cy="4602672"/>
          </a:xfrm>
          <a:prstGeom prst="rect">
            <a:avLst/>
          </a:prstGeom>
        </p:spPr>
      </p:pic>
    </p:spTree>
    <p:extLst>
      <p:ext uri="{BB962C8B-B14F-4D97-AF65-F5344CB8AC3E}">
        <p14:creationId xmlns:p14="http://schemas.microsoft.com/office/powerpoint/2010/main" val="245331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E834-BE93-452B-B95A-D45970833C9B}"/>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0906E3FF-F3CC-43FB-B5FC-7C19AA44381F}"/>
              </a:ext>
            </a:extLst>
          </p:cNvPr>
          <p:cNvSpPr>
            <a:spLocks noGrp="1"/>
          </p:cNvSpPr>
          <p:nvPr>
            <p:ph idx="1"/>
          </p:nvPr>
        </p:nvSpPr>
        <p:spPr/>
        <p:txBody>
          <a:bodyPr/>
          <a:lstStyle/>
          <a:p>
            <a:endParaRPr lang="en-ID"/>
          </a:p>
        </p:txBody>
      </p:sp>
      <p:grpSp>
        <p:nvGrpSpPr>
          <p:cNvPr id="4" name="Group 3">
            <a:extLst>
              <a:ext uri="{FF2B5EF4-FFF2-40B4-BE49-F238E27FC236}">
                <a16:creationId xmlns:a16="http://schemas.microsoft.com/office/drawing/2014/main" id="{449AB94C-7229-415E-8319-0A8CABFC7F0E}"/>
              </a:ext>
            </a:extLst>
          </p:cNvPr>
          <p:cNvGrpSpPr/>
          <p:nvPr/>
        </p:nvGrpSpPr>
        <p:grpSpPr>
          <a:xfrm>
            <a:off x="0" y="0"/>
            <a:ext cx="12298017" cy="6858000"/>
            <a:chOff x="0" y="0"/>
            <a:chExt cx="9235202" cy="5150833"/>
          </a:xfrm>
        </p:grpSpPr>
        <p:pic>
          <p:nvPicPr>
            <p:cNvPr id="5" name="Picture 4">
              <a:extLst>
                <a:ext uri="{FF2B5EF4-FFF2-40B4-BE49-F238E27FC236}">
                  <a16:creationId xmlns:a16="http://schemas.microsoft.com/office/drawing/2014/main" id="{396F24A9-039A-4AB2-B40F-FB2AC9A665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logo upi-yptk transparent">
              <a:extLst>
                <a:ext uri="{FF2B5EF4-FFF2-40B4-BE49-F238E27FC236}">
                  <a16:creationId xmlns:a16="http://schemas.microsoft.com/office/drawing/2014/main" id="{FF4DEDD2-7DD3-4E6B-884A-9B454A6F9F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31">
              <a:extLst>
                <a:ext uri="{FF2B5EF4-FFF2-40B4-BE49-F238E27FC236}">
                  <a16:creationId xmlns:a16="http://schemas.microsoft.com/office/drawing/2014/main" id="{23E7D0BB-9138-4F4A-A93A-B85093B2CA4F}"/>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8" name="Group 7">
              <a:extLst>
                <a:ext uri="{FF2B5EF4-FFF2-40B4-BE49-F238E27FC236}">
                  <a16:creationId xmlns:a16="http://schemas.microsoft.com/office/drawing/2014/main" id="{BFAB271A-6918-4F97-BA8A-733789E8A0EB}"/>
                </a:ext>
              </a:extLst>
            </p:cNvPr>
            <p:cNvGrpSpPr>
              <a:grpSpLocks/>
            </p:cNvGrpSpPr>
            <p:nvPr/>
          </p:nvGrpSpPr>
          <p:grpSpPr bwMode="auto">
            <a:xfrm>
              <a:off x="103189" y="49972"/>
              <a:ext cx="9132013" cy="632424"/>
              <a:chOff x="98439" y="37730"/>
              <a:chExt cx="12195161" cy="1082444"/>
            </a:xfrm>
          </p:grpSpPr>
          <p:pic>
            <p:nvPicPr>
              <p:cNvPr id="10" name="Picture 9" descr="Related image">
                <a:extLst>
                  <a:ext uri="{FF2B5EF4-FFF2-40B4-BE49-F238E27FC236}">
                    <a16:creationId xmlns:a16="http://schemas.microsoft.com/office/drawing/2014/main" id="{D9E28E34-4FEB-4958-B518-9AAE11D0B88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Image result for LOGO UPI-YPTK">
                <a:extLst>
                  <a:ext uri="{FF2B5EF4-FFF2-40B4-BE49-F238E27FC236}">
                    <a16:creationId xmlns:a16="http://schemas.microsoft.com/office/drawing/2014/main" id="{7DD9F4F6-C140-48F6-A83C-4089B0B29A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4">
                <a:extLst>
                  <a:ext uri="{FF2B5EF4-FFF2-40B4-BE49-F238E27FC236}">
                    <a16:creationId xmlns:a16="http://schemas.microsoft.com/office/drawing/2014/main" id="{DBCE7364-2FED-4D54-B889-926070556E0D}"/>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13" name="TextBox 15">
                <a:extLst>
                  <a:ext uri="{FF2B5EF4-FFF2-40B4-BE49-F238E27FC236}">
                    <a16:creationId xmlns:a16="http://schemas.microsoft.com/office/drawing/2014/main" id="{95BB28DC-4EAA-46EA-A9D0-94A942CF1EC0}"/>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14" name="Picture 13">
                <a:extLst>
                  <a:ext uri="{FF2B5EF4-FFF2-40B4-BE49-F238E27FC236}">
                    <a16:creationId xmlns:a16="http://schemas.microsoft.com/office/drawing/2014/main" id="{415C13D1-10D8-45A8-A13F-48AB65BA9F13}"/>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Image result for logo ban-pt">
                <a:extLst>
                  <a:ext uri="{FF2B5EF4-FFF2-40B4-BE49-F238E27FC236}">
                    <a16:creationId xmlns:a16="http://schemas.microsoft.com/office/drawing/2014/main" id="{4CE6163E-878C-480D-AF5F-BA83F05D808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14CB19DB-4C38-49FE-9EB5-07C6CBBC34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 Box 1">
            <a:extLst>
              <a:ext uri="{FF2B5EF4-FFF2-40B4-BE49-F238E27FC236}">
                <a16:creationId xmlns:a16="http://schemas.microsoft.com/office/drawing/2014/main" id="{68337842-8099-4FA7-94F8-F44F863D8DDE}"/>
              </a:ext>
            </a:extLst>
          </p:cNvPr>
          <p:cNvSpPr txBox="1">
            <a:spLocks noChangeArrowheads="1"/>
          </p:cNvSpPr>
          <p:nvPr/>
        </p:nvSpPr>
        <p:spPr bwMode="auto">
          <a:xfrm>
            <a:off x="4826" y="656961"/>
            <a:ext cx="118081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3. CDF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dari</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PDF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sebelumnya</a:t>
            </a:r>
            <a:endPar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1B90DDB9-1CB9-4180-8B4A-ACEF540C578F}"/>
              </a:ext>
            </a:extLst>
          </p:cNvPr>
          <p:cNvSpPr/>
          <p:nvPr/>
        </p:nvSpPr>
        <p:spPr>
          <a:xfrm>
            <a:off x="544203" y="1437201"/>
            <a:ext cx="5594817"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cap="none" spc="0" dirty="0">
                <a:ln/>
                <a:solidFill>
                  <a:srgbClr val="FF0000"/>
                </a:solidFill>
                <a:effectLst/>
              </a:rPr>
              <a:t>Source Program</a:t>
            </a:r>
          </a:p>
        </p:txBody>
      </p:sp>
      <p:sp>
        <p:nvSpPr>
          <p:cNvPr id="18" name="Rectangle 17">
            <a:extLst>
              <a:ext uri="{FF2B5EF4-FFF2-40B4-BE49-F238E27FC236}">
                <a16:creationId xmlns:a16="http://schemas.microsoft.com/office/drawing/2014/main" id="{A138FB13-7591-4634-892C-566C0A0C8182}"/>
              </a:ext>
            </a:extLst>
          </p:cNvPr>
          <p:cNvSpPr/>
          <p:nvPr/>
        </p:nvSpPr>
        <p:spPr>
          <a:xfrm>
            <a:off x="5908887" y="1482650"/>
            <a:ext cx="5594817"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cap="none" spc="0" dirty="0">
                <a:ln/>
                <a:solidFill>
                  <a:srgbClr val="FF0000"/>
                </a:solidFill>
                <a:effectLst/>
              </a:rPr>
              <a:t>Source Program</a:t>
            </a:r>
          </a:p>
        </p:txBody>
      </p:sp>
      <p:pic>
        <p:nvPicPr>
          <p:cNvPr id="22" name="Picture 21">
            <a:extLst>
              <a:ext uri="{FF2B5EF4-FFF2-40B4-BE49-F238E27FC236}">
                <a16:creationId xmlns:a16="http://schemas.microsoft.com/office/drawing/2014/main" id="{D32BFFCA-1D83-494A-8FCD-2F96037BE5DE}"/>
              </a:ext>
            </a:extLst>
          </p:cNvPr>
          <p:cNvPicPr>
            <a:picLocks noChangeAspect="1"/>
          </p:cNvPicPr>
          <p:nvPr/>
        </p:nvPicPr>
        <p:blipFill>
          <a:blip r:embed="rId9"/>
          <a:stretch>
            <a:fillRect/>
          </a:stretch>
        </p:blipFill>
        <p:spPr>
          <a:xfrm>
            <a:off x="7189964" y="2084706"/>
            <a:ext cx="3000179" cy="4490200"/>
          </a:xfrm>
          <a:prstGeom prst="rect">
            <a:avLst/>
          </a:prstGeom>
        </p:spPr>
      </p:pic>
      <p:pic>
        <p:nvPicPr>
          <p:cNvPr id="24" name="Picture 23">
            <a:extLst>
              <a:ext uri="{FF2B5EF4-FFF2-40B4-BE49-F238E27FC236}">
                <a16:creationId xmlns:a16="http://schemas.microsoft.com/office/drawing/2014/main" id="{5367D8F5-13FA-44C8-9FDB-96DAEC112730}"/>
              </a:ext>
            </a:extLst>
          </p:cNvPr>
          <p:cNvPicPr>
            <a:picLocks noChangeAspect="1"/>
          </p:cNvPicPr>
          <p:nvPr/>
        </p:nvPicPr>
        <p:blipFill>
          <a:blip r:embed="rId10"/>
          <a:stretch>
            <a:fillRect/>
          </a:stretch>
        </p:blipFill>
        <p:spPr>
          <a:xfrm>
            <a:off x="988607" y="2070832"/>
            <a:ext cx="4706007" cy="4658375"/>
          </a:xfrm>
          <a:prstGeom prst="rect">
            <a:avLst/>
          </a:prstGeom>
        </p:spPr>
      </p:pic>
    </p:spTree>
    <p:extLst>
      <p:ext uri="{BB962C8B-B14F-4D97-AF65-F5344CB8AC3E}">
        <p14:creationId xmlns:p14="http://schemas.microsoft.com/office/powerpoint/2010/main" val="93459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65208-F0E8-40A7-8018-B83CCA60BA8D}"/>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7F0C842-BEC7-48E8-9B43-BCE384AB5E8F}"/>
              </a:ext>
            </a:extLst>
          </p:cNvPr>
          <p:cNvSpPr>
            <a:spLocks noGrp="1"/>
          </p:cNvSpPr>
          <p:nvPr>
            <p:ph idx="1"/>
          </p:nvPr>
        </p:nvSpPr>
        <p:spPr/>
        <p:txBody>
          <a:bodyPr/>
          <a:lstStyle/>
          <a:p>
            <a:endParaRPr lang="en-ID"/>
          </a:p>
        </p:txBody>
      </p:sp>
      <p:grpSp>
        <p:nvGrpSpPr>
          <p:cNvPr id="4" name="Group 3">
            <a:extLst>
              <a:ext uri="{FF2B5EF4-FFF2-40B4-BE49-F238E27FC236}">
                <a16:creationId xmlns:a16="http://schemas.microsoft.com/office/drawing/2014/main" id="{DB17C86A-2861-4701-BD2B-D2538C800B92}"/>
              </a:ext>
            </a:extLst>
          </p:cNvPr>
          <p:cNvGrpSpPr/>
          <p:nvPr/>
        </p:nvGrpSpPr>
        <p:grpSpPr>
          <a:xfrm>
            <a:off x="0" y="0"/>
            <a:ext cx="12298017" cy="6858000"/>
            <a:chOff x="0" y="0"/>
            <a:chExt cx="9235202" cy="5150833"/>
          </a:xfrm>
        </p:grpSpPr>
        <p:pic>
          <p:nvPicPr>
            <p:cNvPr id="5" name="Picture 4">
              <a:extLst>
                <a:ext uri="{FF2B5EF4-FFF2-40B4-BE49-F238E27FC236}">
                  <a16:creationId xmlns:a16="http://schemas.microsoft.com/office/drawing/2014/main" id="{C5C84503-9993-4B42-B436-B0FADCAFA8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logo upi-yptk transparent">
              <a:extLst>
                <a:ext uri="{FF2B5EF4-FFF2-40B4-BE49-F238E27FC236}">
                  <a16:creationId xmlns:a16="http://schemas.microsoft.com/office/drawing/2014/main" id="{E78E19AC-572D-4C20-810A-651AC8F896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31">
              <a:extLst>
                <a:ext uri="{FF2B5EF4-FFF2-40B4-BE49-F238E27FC236}">
                  <a16:creationId xmlns:a16="http://schemas.microsoft.com/office/drawing/2014/main" id="{61D029EC-DF5E-4D96-A0C1-4FC36AECAED4}"/>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8" name="Group 7">
              <a:extLst>
                <a:ext uri="{FF2B5EF4-FFF2-40B4-BE49-F238E27FC236}">
                  <a16:creationId xmlns:a16="http://schemas.microsoft.com/office/drawing/2014/main" id="{F6EF39D8-FDFF-4A21-9D70-63502FBFF2BA}"/>
                </a:ext>
              </a:extLst>
            </p:cNvPr>
            <p:cNvGrpSpPr>
              <a:grpSpLocks/>
            </p:cNvGrpSpPr>
            <p:nvPr/>
          </p:nvGrpSpPr>
          <p:grpSpPr bwMode="auto">
            <a:xfrm>
              <a:off x="103189" y="49972"/>
              <a:ext cx="9132013" cy="632424"/>
              <a:chOff x="98439" y="37730"/>
              <a:chExt cx="12195161" cy="1082444"/>
            </a:xfrm>
          </p:grpSpPr>
          <p:pic>
            <p:nvPicPr>
              <p:cNvPr id="10" name="Picture 9" descr="Related image">
                <a:extLst>
                  <a:ext uri="{FF2B5EF4-FFF2-40B4-BE49-F238E27FC236}">
                    <a16:creationId xmlns:a16="http://schemas.microsoft.com/office/drawing/2014/main" id="{8A1CC3F0-C3A6-4469-8E32-18DEE37D68C2}"/>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Image result for LOGO UPI-YPTK">
                <a:extLst>
                  <a:ext uri="{FF2B5EF4-FFF2-40B4-BE49-F238E27FC236}">
                    <a16:creationId xmlns:a16="http://schemas.microsoft.com/office/drawing/2014/main" id="{F17915F7-CC81-47CD-8C35-D72FF49F476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4">
                <a:extLst>
                  <a:ext uri="{FF2B5EF4-FFF2-40B4-BE49-F238E27FC236}">
                    <a16:creationId xmlns:a16="http://schemas.microsoft.com/office/drawing/2014/main" id="{CF1EDDD1-1023-49C2-9334-CF7836B59837}"/>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13" name="TextBox 15">
                <a:extLst>
                  <a:ext uri="{FF2B5EF4-FFF2-40B4-BE49-F238E27FC236}">
                    <a16:creationId xmlns:a16="http://schemas.microsoft.com/office/drawing/2014/main" id="{1501FF06-F17E-4BC7-9AA8-70BDCB633BFF}"/>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14" name="Picture 13">
                <a:extLst>
                  <a:ext uri="{FF2B5EF4-FFF2-40B4-BE49-F238E27FC236}">
                    <a16:creationId xmlns:a16="http://schemas.microsoft.com/office/drawing/2014/main" id="{78478C35-B604-49DB-A1E6-E6C8F5E175F8}"/>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Image result for logo ban-pt">
                <a:extLst>
                  <a:ext uri="{FF2B5EF4-FFF2-40B4-BE49-F238E27FC236}">
                    <a16:creationId xmlns:a16="http://schemas.microsoft.com/office/drawing/2014/main" id="{64292A38-AF6D-4798-BC8F-07B8148CC58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3AEC592B-ADB8-416E-9D81-A9CF35786F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 Box 1">
            <a:extLst>
              <a:ext uri="{FF2B5EF4-FFF2-40B4-BE49-F238E27FC236}">
                <a16:creationId xmlns:a16="http://schemas.microsoft.com/office/drawing/2014/main" id="{7F8D2E2F-1044-4FA5-B55D-6CD5CBCD19F7}"/>
              </a:ext>
            </a:extLst>
          </p:cNvPr>
          <p:cNvSpPr txBox="1">
            <a:spLocks noChangeArrowheads="1"/>
          </p:cNvSpPr>
          <p:nvPr/>
        </p:nvSpPr>
        <p:spPr bwMode="auto">
          <a:xfrm>
            <a:off x="4826" y="656961"/>
            <a:ext cx="118081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4.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Perbedaan</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Histogram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dengan</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PDF</a:t>
            </a:r>
          </a:p>
        </p:txBody>
      </p:sp>
      <p:sp>
        <p:nvSpPr>
          <p:cNvPr id="22" name="TextBox 21">
            <a:extLst>
              <a:ext uri="{FF2B5EF4-FFF2-40B4-BE49-F238E27FC236}">
                <a16:creationId xmlns:a16="http://schemas.microsoft.com/office/drawing/2014/main" id="{543D9DF1-C00B-496E-A54A-A7B36CD8729B}"/>
              </a:ext>
            </a:extLst>
          </p:cNvPr>
          <p:cNvSpPr txBox="1"/>
          <p:nvPr/>
        </p:nvSpPr>
        <p:spPr>
          <a:xfrm>
            <a:off x="838200" y="1825625"/>
            <a:ext cx="10333383" cy="3359061"/>
          </a:xfrm>
          <a:prstGeom prst="rect">
            <a:avLst/>
          </a:prstGeom>
          <a:noFill/>
        </p:spPr>
        <p:txBody>
          <a:bodyPr wrap="square" rtlCol="0">
            <a:spAutoFit/>
          </a:bodyPr>
          <a:lstStyle/>
          <a:p>
            <a:pPr algn="just">
              <a:lnSpc>
                <a:spcPct val="150000"/>
              </a:lnSpc>
            </a:pPr>
            <a:r>
              <a:rPr lang="en-US" sz="2400" b="1" dirty="0"/>
              <a:t>Jawab :</a:t>
            </a:r>
          </a:p>
          <a:p>
            <a:pPr algn="just">
              <a:lnSpc>
                <a:spcPct val="150000"/>
              </a:lnSpc>
            </a:pPr>
            <a:r>
              <a:rPr lang="en-US" sz="2400" dirty="0"/>
              <a:t>Histogram </a:t>
            </a:r>
            <a:r>
              <a:rPr lang="en-US" sz="2400" dirty="0" err="1"/>
              <a:t>menunjukan</a:t>
            </a:r>
            <a:r>
              <a:rPr lang="en-US" sz="2400" dirty="0"/>
              <a:t> </a:t>
            </a:r>
            <a:r>
              <a:rPr lang="en-US" sz="2400" dirty="0" err="1"/>
              <a:t>distribusi</a:t>
            </a:r>
            <a:r>
              <a:rPr lang="en-US" sz="2400" dirty="0"/>
              <a:t> </a:t>
            </a:r>
            <a:r>
              <a:rPr lang="en-US" sz="2400" dirty="0" err="1"/>
              <a:t>nilai-nilai</a:t>
            </a:r>
            <a:r>
              <a:rPr lang="en-US" sz="2400" dirty="0"/>
              <a:t> </a:t>
            </a:r>
            <a:r>
              <a:rPr lang="en-US" sz="2400" dirty="0" err="1"/>
              <a:t>derajat</a:t>
            </a:r>
            <a:r>
              <a:rPr lang="en-US" sz="2400" dirty="0"/>
              <a:t> </a:t>
            </a:r>
            <a:r>
              <a:rPr lang="en-US" sz="2400" dirty="0" err="1"/>
              <a:t>keabuan</a:t>
            </a:r>
            <a:r>
              <a:rPr lang="en-US" sz="2400" dirty="0"/>
              <a:t>, h[</a:t>
            </a:r>
            <a:r>
              <a:rPr lang="en-US" sz="2400" dirty="0" err="1"/>
              <a:t>xg</a:t>
            </a:r>
            <a:r>
              <a:rPr lang="en-US" sz="2400" dirty="0"/>
              <a:t>] </a:t>
            </a:r>
            <a:r>
              <a:rPr lang="en-US" sz="2400" dirty="0" err="1"/>
              <a:t>menyatakan</a:t>
            </a:r>
            <a:r>
              <a:rPr lang="en-US" sz="2400" dirty="0"/>
              <a:t> </a:t>
            </a:r>
            <a:r>
              <a:rPr lang="en-US" sz="2400" dirty="0" err="1"/>
              <a:t>jumlah</a:t>
            </a:r>
            <a:r>
              <a:rPr lang="en-US" sz="2400" dirty="0"/>
              <a:t> </a:t>
            </a:r>
            <a:r>
              <a:rPr lang="en-US" sz="2400" dirty="0" err="1"/>
              <a:t>titik</a:t>
            </a:r>
            <a:r>
              <a:rPr lang="en-US" sz="2400" dirty="0"/>
              <a:t> yang </a:t>
            </a:r>
            <a:r>
              <a:rPr lang="en-US" sz="2400" dirty="0" err="1"/>
              <a:t>mempunyai</a:t>
            </a:r>
            <a:r>
              <a:rPr lang="en-US" sz="2400" dirty="0"/>
              <a:t> </a:t>
            </a:r>
            <a:r>
              <a:rPr lang="en-US" sz="2400" dirty="0" err="1"/>
              <a:t>nilai</a:t>
            </a:r>
            <a:r>
              <a:rPr lang="en-US" sz="2400" dirty="0"/>
              <a:t> </a:t>
            </a:r>
            <a:r>
              <a:rPr lang="en-US" sz="2400" dirty="0" err="1"/>
              <a:t>derajat</a:t>
            </a:r>
            <a:r>
              <a:rPr lang="en-US" sz="2400" dirty="0"/>
              <a:t> </a:t>
            </a:r>
            <a:r>
              <a:rPr lang="en-US" sz="2400" dirty="0" err="1"/>
              <a:t>keabuan</a:t>
            </a:r>
            <a:r>
              <a:rPr lang="en-US" sz="2400" dirty="0"/>
              <a:t> </a:t>
            </a:r>
            <a:r>
              <a:rPr lang="en-US" sz="2400" dirty="0" err="1"/>
              <a:t>xg</a:t>
            </a:r>
            <a:r>
              <a:rPr lang="en-US" sz="2400" dirty="0"/>
              <a:t>. </a:t>
            </a:r>
            <a:r>
              <a:rPr lang="en-US" sz="2400" dirty="0" err="1"/>
              <a:t>Sedangkan</a:t>
            </a:r>
            <a:r>
              <a:rPr lang="en-US" sz="2400" dirty="0"/>
              <a:t> PDF </a:t>
            </a:r>
            <a:r>
              <a:rPr lang="en-US" sz="2400" dirty="0" err="1"/>
              <a:t>menunjukan</a:t>
            </a:r>
            <a:r>
              <a:rPr lang="en-US" sz="2400" dirty="0"/>
              <a:t> </a:t>
            </a:r>
            <a:r>
              <a:rPr lang="en-US" sz="2400" dirty="0" err="1"/>
              <a:t>nilai-nilai</a:t>
            </a:r>
            <a:r>
              <a:rPr lang="en-US" sz="2400" dirty="0"/>
              <a:t> </a:t>
            </a:r>
            <a:r>
              <a:rPr lang="en-US" sz="2400" dirty="0" err="1"/>
              <a:t>kemungkinan</a:t>
            </a:r>
            <a:r>
              <a:rPr lang="en-US" sz="2400" dirty="0"/>
              <a:t> </a:t>
            </a:r>
            <a:r>
              <a:rPr lang="en-US" sz="2400" dirty="0" err="1"/>
              <a:t>dari</a:t>
            </a:r>
            <a:r>
              <a:rPr lang="en-US" sz="2400" dirty="0"/>
              <a:t> </a:t>
            </a:r>
            <a:r>
              <a:rPr lang="en-US" sz="2400" dirty="0" err="1"/>
              <a:t>setiap</a:t>
            </a:r>
            <a:r>
              <a:rPr lang="en-US" sz="2400" dirty="0"/>
              <a:t> </a:t>
            </a:r>
            <a:r>
              <a:rPr lang="en-US" sz="2400" dirty="0" err="1"/>
              <a:t>terjadinya</a:t>
            </a:r>
            <a:r>
              <a:rPr lang="en-US" sz="2400" dirty="0"/>
              <a:t> </a:t>
            </a:r>
            <a:r>
              <a:rPr lang="en-US" sz="2400" dirty="0" err="1"/>
              <a:t>derajat</a:t>
            </a:r>
            <a:r>
              <a:rPr lang="en-US" sz="2400" dirty="0"/>
              <a:t> </a:t>
            </a:r>
            <a:r>
              <a:rPr lang="en-US" sz="2400" dirty="0" err="1"/>
              <a:t>keabuan</a:t>
            </a:r>
            <a:r>
              <a:rPr lang="en-US" sz="2400" dirty="0"/>
              <a:t>, PDF[</a:t>
            </a:r>
            <a:r>
              <a:rPr lang="en-US" sz="2400" dirty="0" err="1"/>
              <a:t>xg</a:t>
            </a:r>
            <a:r>
              <a:rPr lang="en-US" sz="2400" dirty="0"/>
              <a:t>] </a:t>
            </a:r>
            <a:r>
              <a:rPr lang="en-US" sz="2400" dirty="0" err="1"/>
              <a:t>menyatakan</a:t>
            </a:r>
            <a:r>
              <a:rPr lang="en-US" sz="2400" dirty="0"/>
              <a:t> </a:t>
            </a:r>
            <a:r>
              <a:rPr lang="en-US" sz="2400" dirty="0" err="1"/>
              <a:t>kemungkinan</a:t>
            </a:r>
            <a:r>
              <a:rPr lang="en-US" sz="2400" dirty="0"/>
              <a:t> </a:t>
            </a:r>
            <a:r>
              <a:rPr lang="en-US" sz="2400" dirty="0" err="1"/>
              <a:t>dari</a:t>
            </a:r>
            <a:r>
              <a:rPr lang="en-US" sz="2400" dirty="0"/>
              <a:t> </a:t>
            </a:r>
            <a:r>
              <a:rPr lang="en-US" sz="2400" dirty="0" err="1"/>
              <a:t>terjadinya</a:t>
            </a:r>
            <a:r>
              <a:rPr lang="en-US" sz="2400" dirty="0"/>
              <a:t> </a:t>
            </a:r>
            <a:r>
              <a:rPr lang="en-US" sz="2400" dirty="0" err="1"/>
              <a:t>nilai</a:t>
            </a:r>
            <a:r>
              <a:rPr lang="en-US" sz="2400" dirty="0"/>
              <a:t> </a:t>
            </a:r>
            <a:r>
              <a:rPr lang="en-US" sz="2400" dirty="0" err="1"/>
              <a:t>derajat</a:t>
            </a:r>
            <a:r>
              <a:rPr lang="en-US" sz="2400" dirty="0"/>
              <a:t> </a:t>
            </a:r>
            <a:r>
              <a:rPr lang="en-US" sz="2400" dirty="0" err="1"/>
              <a:t>keabuan</a:t>
            </a:r>
            <a:r>
              <a:rPr lang="en-US" sz="2400" dirty="0"/>
              <a:t> </a:t>
            </a:r>
            <a:r>
              <a:rPr lang="en-US" sz="2400" dirty="0" err="1"/>
              <a:t>xg</a:t>
            </a:r>
            <a:r>
              <a:rPr lang="en-US" sz="2400" dirty="0"/>
              <a:t> </a:t>
            </a:r>
            <a:r>
              <a:rPr lang="en-US" sz="2400" dirty="0" err="1"/>
              <a:t>dalam</a:t>
            </a:r>
            <a:r>
              <a:rPr lang="en-US" sz="2400" dirty="0"/>
              <a:t> </a:t>
            </a:r>
            <a:r>
              <a:rPr lang="en-US" sz="2400" dirty="0" err="1"/>
              <a:t>sebuah</a:t>
            </a:r>
            <a:r>
              <a:rPr lang="en-US" sz="2400" dirty="0"/>
              <a:t> </a:t>
            </a:r>
            <a:r>
              <a:rPr lang="en-US" sz="2400" dirty="0" err="1"/>
              <a:t>citra</a:t>
            </a:r>
            <a:r>
              <a:rPr lang="en-US" sz="2400" dirty="0"/>
              <a:t>.</a:t>
            </a:r>
            <a:endParaRPr lang="en-ID" sz="2400" dirty="0"/>
          </a:p>
        </p:txBody>
      </p:sp>
    </p:spTree>
    <p:extLst>
      <p:ext uri="{BB962C8B-B14F-4D97-AF65-F5344CB8AC3E}">
        <p14:creationId xmlns:p14="http://schemas.microsoft.com/office/powerpoint/2010/main" val="73623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B4D42-8D9D-423B-8A02-1D011D1C354C}"/>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4D850175-5CBD-4D71-AC9A-1FC734B3B5FA}"/>
              </a:ext>
            </a:extLst>
          </p:cNvPr>
          <p:cNvSpPr>
            <a:spLocks noGrp="1"/>
          </p:cNvSpPr>
          <p:nvPr>
            <p:ph idx="1"/>
          </p:nvPr>
        </p:nvSpPr>
        <p:spPr/>
        <p:txBody>
          <a:bodyPr/>
          <a:lstStyle/>
          <a:p>
            <a:endParaRPr lang="en-ID"/>
          </a:p>
        </p:txBody>
      </p:sp>
      <p:grpSp>
        <p:nvGrpSpPr>
          <p:cNvPr id="4" name="Group 3">
            <a:extLst>
              <a:ext uri="{FF2B5EF4-FFF2-40B4-BE49-F238E27FC236}">
                <a16:creationId xmlns:a16="http://schemas.microsoft.com/office/drawing/2014/main" id="{23D1E2AB-97C4-48D2-AB23-15C9A4C83093}"/>
              </a:ext>
            </a:extLst>
          </p:cNvPr>
          <p:cNvGrpSpPr/>
          <p:nvPr/>
        </p:nvGrpSpPr>
        <p:grpSpPr>
          <a:xfrm>
            <a:off x="0" y="0"/>
            <a:ext cx="12298017" cy="6858000"/>
            <a:chOff x="0" y="0"/>
            <a:chExt cx="9235202" cy="5150833"/>
          </a:xfrm>
        </p:grpSpPr>
        <p:pic>
          <p:nvPicPr>
            <p:cNvPr id="5" name="Picture 4">
              <a:extLst>
                <a:ext uri="{FF2B5EF4-FFF2-40B4-BE49-F238E27FC236}">
                  <a16:creationId xmlns:a16="http://schemas.microsoft.com/office/drawing/2014/main" id="{84213766-40B3-4D6E-A94E-6994AB8565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logo upi-yptk transparent">
              <a:extLst>
                <a:ext uri="{FF2B5EF4-FFF2-40B4-BE49-F238E27FC236}">
                  <a16:creationId xmlns:a16="http://schemas.microsoft.com/office/drawing/2014/main" id="{6FEB61D9-9F6B-44F4-9D08-809B57264F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31">
              <a:extLst>
                <a:ext uri="{FF2B5EF4-FFF2-40B4-BE49-F238E27FC236}">
                  <a16:creationId xmlns:a16="http://schemas.microsoft.com/office/drawing/2014/main" id="{3FE51E21-A528-4E25-8CFB-45ABC496357C}"/>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8" name="Group 7">
              <a:extLst>
                <a:ext uri="{FF2B5EF4-FFF2-40B4-BE49-F238E27FC236}">
                  <a16:creationId xmlns:a16="http://schemas.microsoft.com/office/drawing/2014/main" id="{45A9C23D-497F-4954-9276-D6E5B1B6B2E4}"/>
                </a:ext>
              </a:extLst>
            </p:cNvPr>
            <p:cNvGrpSpPr>
              <a:grpSpLocks/>
            </p:cNvGrpSpPr>
            <p:nvPr/>
          </p:nvGrpSpPr>
          <p:grpSpPr bwMode="auto">
            <a:xfrm>
              <a:off x="103189" y="49972"/>
              <a:ext cx="9132013" cy="632424"/>
              <a:chOff x="98439" y="37730"/>
              <a:chExt cx="12195161" cy="1082444"/>
            </a:xfrm>
          </p:grpSpPr>
          <p:pic>
            <p:nvPicPr>
              <p:cNvPr id="10" name="Picture 9" descr="Related image">
                <a:extLst>
                  <a:ext uri="{FF2B5EF4-FFF2-40B4-BE49-F238E27FC236}">
                    <a16:creationId xmlns:a16="http://schemas.microsoft.com/office/drawing/2014/main" id="{759BF17B-74A1-43F5-AB1B-C0CA9BC61960}"/>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Image result for LOGO UPI-YPTK">
                <a:extLst>
                  <a:ext uri="{FF2B5EF4-FFF2-40B4-BE49-F238E27FC236}">
                    <a16:creationId xmlns:a16="http://schemas.microsoft.com/office/drawing/2014/main" id="{9C0D4360-7970-40F0-9331-9555738BC9E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4">
                <a:extLst>
                  <a:ext uri="{FF2B5EF4-FFF2-40B4-BE49-F238E27FC236}">
                    <a16:creationId xmlns:a16="http://schemas.microsoft.com/office/drawing/2014/main" id="{16CE537C-9AA6-472E-ADB6-8E262CF3E328}"/>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13" name="TextBox 15">
                <a:extLst>
                  <a:ext uri="{FF2B5EF4-FFF2-40B4-BE49-F238E27FC236}">
                    <a16:creationId xmlns:a16="http://schemas.microsoft.com/office/drawing/2014/main" id="{E9267257-4808-4401-BC55-E0BD7D064FA3}"/>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14" name="Picture 13">
                <a:extLst>
                  <a:ext uri="{FF2B5EF4-FFF2-40B4-BE49-F238E27FC236}">
                    <a16:creationId xmlns:a16="http://schemas.microsoft.com/office/drawing/2014/main" id="{14BD8D96-A8A7-4FF2-B358-30C5627ABE64}"/>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Image result for logo ban-pt">
                <a:extLst>
                  <a:ext uri="{FF2B5EF4-FFF2-40B4-BE49-F238E27FC236}">
                    <a16:creationId xmlns:a16="http://schemas.microsoft.com/office/drawing/2014/main" id="{F436719B-1A4B-490A-8600-DF91EAB09CD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0AF7A986-9D10-4BB0-88ED-8E8C7409FF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 Box 1">
            <a:extLst>
              <a:ext uri="{FF2B5EF4-FFF2-40B4-BE49-F238E27FC236}">
                <a16:creationId xmlns:a16="http://schemas.microsoft.com/office/drawing/2014/main" id="{8887CADA-13CA-41B8-96B8-717D226A7B1C}"/>
              </a:ext>
            </a:extLst>
          </p:cNvPr>
          <p:cNvSpPr txBox="1">
            <a:spLocks noChangeArrowheads="1"/>
          </p:cNvSpPr>
          <p:nvPr/>
        </p:nvSpPr>
        <p:spPr bwMode="auto">
          <a:xfrm>
            <a:off x="4826" y="656961"/>
            <a:ext cx="118081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5.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Perbedaan</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histogram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gambar</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berikut</a:t>
            </a:r>
            <a:endPar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EF0A7D65-FB2B-4958-8BA3-EB49539815CD}"/>
              </a:ext>
            </a:extLst>
          </p:cNvPr>
          <p:cNvPicPr>
            <a:picLocks noChangeAspect="1"/>
          </p:cNvPicPr>
          <p:nvPr/>
        </p:nvPicPr>
        <p:blipFill>
          <a:blip r:embed="rId9"/>
          <a:stretch>
            <a:fillRect/>
          </a:stretch>
        </p:blipFill>
        <p:spPr>
          <a:xfrm>
            <a:off x="648205" y="1425811"/>
            <a:ext cx="3573236" cy="5347864"/>
          </a:xfrm>
          <a:prstGeom prst="rect">
            <a:avLst/>
          </a:prstGeom>
        </p:spPr>
      </p:pic>
      <p:sp>
        <p:nvSpPr>
          <p:cNvPr id="21" name="TextBox 20">
            <a:extLst>
              <a:ext uri="{FF2B5EF4-FFF2-40B4-BE49-F238E27FC236}">
                <a16:creationId xmlns:a16="http://schemas.microsoft.com/office/drawing/2014/main" id="{5CE5CC06-7E63-4E5C-A2B0-68EB71956A5A}"/>
              </a:ext>
            </a:extLst>
          </p:cNvPr>
          <p:cNvSpPr txBox="1"/>
          <p:nvPr/>
        </p:nvSpPr>
        <p:spPr>
          <a:xfrm>
            <a:off x="4691270" y="1825625"/>
            <a:ext cx="5928263" cy="2805063"/>
          </a:xfrm>
          <a:prstGeom prst="rect">
            <a:avLst/>
          </a:prstGeom>
          <a:noFill/>
        </p:spPr>
        <p:txBody>
          <a:bodyPr wrap="square" rtlCol="0">
            <a:spAutoFit/>
          </a:bodyPr>
          <a:lstStyle/>
          <a:p>
            <a:pPr algn="just">
              <a:lnSpc>
                <a:spcPct val="150000"/>
              </a:lnSpc>
            </a:pPr>
            <a:r>
              <a:rPr lang="en-US" sz="2400" b="1" dirty="0"/>
              <a:t>Jawab :</a:t>
            </a:r>
          </a:p>
          <a:p>
            <a:pPr algn="just">
              <a:lnSpc>
                <a:spcPct val="150000"/>
              </a:lnSpc>
            </a:pPr>
            <a:r>
              <a:rPr lang="en-US" sz="2400" dirty="0"/>
              <a:t>Citra koala </a:t>
            </a:r>
            <a:r>
              <a:rPr lang="en-US" sz="2400" dirty="0" err="1"/>
              <a:t>ini</a:t>
            </a:r>
            <a:r>
              <a:rPr lang="en-US" sz="2400" dirty="0"/>
              <a:t> </a:t>
            </a:r>
            <a:r>
              <a:rPr lang="en-US" sz="2400" dirty="0" err="1"/>
              <a:t>adalah</a:t>
            </a:r>
            <a:r>
              <a:rPr lang="en-US" sz="2400" dirty="0"/>
              <a:t> </a:t>
            </a:r>
            <a:r>
              <a:rPr lang="en-US" sz="2400" dirty="0" err="1"/>
              <a:t>citra</a:t>
            </a:r>
            <a:r>
              <a:rPr lang="en-US" sz="2400" dirty="0"/>
              <a:t> normal. </a:t>
            </a:r>
            <a:r>
              <a:rPr lang="en-US" sz="2400" dirty="0" err="1"/>
              <a:t>Atau</a:t>
            </a:r>
            <a:r>
              <a:rPr lang="en-US" sz="2400" dirty="0"/>
              <a:t> </a:t>
            </a:r>
            <a:r>
              <a:rPr lang="en-US" sz="2400" dirty="0" err="1"/>
              <a:t>bisa</a:t>
            </a:r>
            <a:r>
              <a:rPr lang="en-US" sz="2400" dirty="0"/>
              <a:t> </a:t>
            </a:r>
            <a:r>
              <a:rPr lang="en-US" sz="2400" dirty="0" err="1"/>
              <a:t>dikatakan</a:t>
            </a:r>
            <a:r>
              <a:rPr lang="en-US" sz="2400" dirty="0"/>
              <a:t> </a:t>
            </a:r>
            <a:r>
              <a:rPr lang="en-US" sz="2400" dirty="0" err="1"/>
              <a:t>citra</a:t>
            </a:r>
            <a:r>
              <a:rPr lang="en-US" sz="2400" dirty="0"/>
              <a:t> yang </a:t>
            </a:r>
            <a:r>
              <a:rPr lang="en-US" sz="2400" dirty="0" err="1"/>
              <a:t>baik</a:t>
            </a:r>
            <a:r>
              <a:rPr lang="en-US" sz="2400" dirty="0"/>
              <a:t> </a:t>
            </a:r>
            <a:r>
              <a:rPr lang="en-US" sz="2400" dirty="0" err="1"/>
              <a:t>karena</a:t>
            </a:r>
            <a:r>
              <a:rPr lang="en-US" sz="2400" dirty="0"/>
              <a:t> histogram </a:t>
            </a:r>
            <a:r>
              <a:rPr lang="en-US" sz="2400" dirty="0" err="1"/>
              <a:t>condong</a:t>
            </a:r>
            <a:r>
              <a:rPr lang="en-US" sz="2400" dirty="0"/>
              <a:t> </a:t>
            </a:r>
            <a:r>
              <a:rPr lang="en-US" sz="2400" dirty="0" err="1"/>
              <a:t>ke</a:t>
            </a:r>
            <a:r>
              <a:rPr lang="en-US" sz="2400" dirty="0"/>
              <a:t> </a:t>
            </a:r>
            <a:r>
              <a:rPr lang="en-US" sz="2400" dirty="0" err="1"/>
              <a:t>tengah</a:t>
            </a:r>
            <a:r>
              <a:rPr lang="en-US" sz="2400" dirty="0"/>
              <a:t> yang </a:t>
            </a:r>
            <a:r>
              <a:rPr lang="en-US" sz="2400" dirty="0" err="1"/>
              <a:t>mengartikan</a:t>
            </a:r>
            <a:r>
              <a:rPr lang="en-US" sz="2400" dirty="0"/>
              <a:t> contrast dan brightness </a:t>
            </a:r>
            <a:r>
              <a:rPr lang="en-US" sz="2400" dirty="0" err="1"/>
              <a:t>stabil</a:t>
            </a:r>
            <a:r>
              <a:rPr lang="en-US" sz="2400" dirty="0"/>
              <a:t>.</a:t>
            </a:r>
            <a:endParaRPr lang="en-ID" sz="2400" dirty="0"/>
          </a:p>
        </p:txBody>
      </p:sp>
    </p:spTree>
    <p:extLst>
      <p:ext uri="{BB962C8B-B14F-4D97-AF65-F5344CB8AC3E}">
        <p14:creationId xmlns:p14="http://schemas.microsoft.com/office/powerpoint/2010/main" val="356290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26CE-3DB4-49C3-ACA9-217A662D6E4B}"/>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03E3815-4801-4048-9493-F2F9CC6B46C1}"/>
              </a:ext>
            </a:extLst>
          </p:cNvPr>
          <p:cNvSpPr>
            <a:spLocks noGrp="1"/>
          </p:cNvSpPr>
          <p:nvPr>
            <p:ph idx="1"/>
          </p:nvPr>
        </p:nvSpPr>
        <p:spPr/>
        <p:txBody>
          <a:bodyPr/>
          <a:lstStyle/>
          <a:p>
            <a:endParaRPr lang="en-ID"/>
          </a:p>
        </p:txBody>
      </p:sp>
      <p:grpSp>
        <p:nvGrpSpPr>
          <p:cNvPr id="4" name="Group 3">
            <a:extLst>
              <a:ext uri="{FF2B5EF4-FFF2-40B4-BE49-F238E27FC236}">
                <a16:creationId xmlns:a16="http://schemas.microsoft.com/office/drawing/2014/main" id="{34AD00F8-AAC7-4390-BA16-61C9BD2CD2B9}"/>
              </a:ext>
            </a:extLst>
          </p:cNvPr>
          <p:cNvGrpSpPr/>
          <p:nvPr/>
        </p:nvGrpSpPr>
        <p:grpSpPr>
          <a:xfrm>
            <a:off x="0" y="0"/>
            <a:ext cx="12298017" cy="6858000"/>
            <a:chOff x="0" y="0"/>
            <a:chExt cx="9235202" cy="5150833"/>
          </a:xfrm>
        </p:grpSpPr>
        <p:pic>
          <p:nvPicPr>
            <p:cNvPr id="5" name="Picture 4">
              <a:extLst>
                <a:ext uri="{FF2B5EF4-FFF2-40B4-BE49-F238E27FC236}">
                  <a16:creationId xmlns:a16="http://schemas.microsoft.com/office/drawing/2014/main" id="{F1C7FB9E-6393-4977-ACD6-91CE3C72B6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logo upi-yptk transparent">
              <a:extLst>
                <a:ext uri="{FF2B5EF4-FFF2-40B4-BE49-F238E27FC236}">
                  <a16:creationId xmlns:a16="http://schemas.microsoft.com/office/drawing/2014/main" id="{EDC3B1B6-58C3-4B92-BF76-CF039FA703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31">
              <a:extLst>
                <a:ext uri="{FF2B5EF4-FFF2-40B4-BE49-F238E27FC236}">
                  <a16:creationId xmlns:a16="http://schemas.microsoft.com/office/drawing/2014/main" id="{08B4B314-5CD1-433F-A76E-C0F7A13B6063}"/>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8" name="Group 7">
              <a:extLst>
                <a:ext uri="{FF2B5EF4-FFF2-40B4-BE49-F238E27FC236}">
                  <a16:creationId xmlns:a16="http://schemas.microsoft.com/office/drawing/2014/main" id="{B7E9AAC3-8833-4C53-9694-B77C7A07E91B}"/>
                </a:ext>
              </a:extLst>
            </p:cNvPr>
            <p:cNvGrpSpPr>
              <a:grpSpLocks/>
            </p:cNvGrpSpPr>
            <p:nvPr/>
          </p:nvGrpSpPr>
          <p:grpSpPr bwMode="auto">
            <a:xfrm>
              <a:off x="103189" y="49972"/>
              <a:ext cx="9132013" cy="632424"/>
              <a:chOff x="98439" y="37730"/>
              <a:chExt cx="12195161" cy="1082444"/>
            </a:xfrm>
          </p:grpSpPr>
          <p:pic>
            <p:nvPicPr>
              <p:cNvPr id="10" name="Picture 9" descr="Related image">
                <a:extLst>
                  <a:ext uri="{FF2B5EF4-FFF2-40B4-BE49-F238E27FC236}">
                    <a16:creationId xmlns:a16="http://schemas.microsoft.com/office/drawing/2014/main" id="{AD62D6CF-E4DC-4D54-B074-04F521629CC6}"/>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Image result for LOGO UPI-YPTK">
                <a:extLst>
                  <a:ext uri="{FF2B5EF4-FFF2-40B4-BE49-F238E27FC236}">
                    <a16:creationId xmlns:a16="http://schemas.microsoft.com/office/drawing/2014/main" id="{FFBB1907-279D-4690-8381-BEC8267E4C8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4">
                <a:extLst>
                  <a:ext uri="{FF2B5EF4-FFF2-40B4-BE49-F238E27FC236}">
                    <a16:creationId xmlns:a16="http://schemas.microsoft.com/office/drawing/2014/main" id="{45A09A21-711B-4E28-9807-C72AB8EE3935}"/>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13" name="TextBox 15">
                <a:extLst>
                  <a:ext uri="{FF2B5EF4-FFF2-40B4-BE49-F238E27FC236}">
                    <a16:creationId xmlns:a16="http://schemas.microsoft.com/office/drawing/2014/main" id="{41B624D8-768C-4335-A5C9-5E9921F13CE1}"/>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14" name="Picture 13">
                <a:extLst>
                  <a:ext uri="{FF2B5EF4-FFF2-40B4-BE49-F238E27FC236}">
                    <a16:creationId xmlns:a16="http://schemas.microsoft.com/office/drawing/2014/main" id="{76620E8F-5016-4322-878F-C31B4EAA99DF}"/>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Image result for logo ban-pt">
                <a:extLst>
                  <a:ext uri="{FF2B5EF4-FFF2-40B4-BE49-F238E27FC236}">
                    <a16:creationId xmlns:a16="http://schemas.microsoft.com/office/drawing/2014/main" id="{E1D57A2A-BE37-45A7-BB6E-6F705FB3D4C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14886A51-2EBF-4B70-916E-590710CC19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 Box 1">
            <a:extLst>
              <a:ext uri="{FF2B5EF4-FFF2-40B4-BE49-F238E27FC236}">
                <a16:creationId xmlns:a16="http://schemas.microsoft.com/office/drawing/2014/main" id="{00887AE1-CC8F-4ACD-BF7F-2C6B9205C369}"/>
              </a:ext>
            </a:extLst>
          </p:cNvPr>
          <p:cNvSpPr txBox="1">
            <a:spLocks noChangeArrowheads="1"/>
          </p:cNvSpPr>
          <p:nvPr/>
        </p:nvSpPr>
        <p:spPr bwMode="auto">
          <a:xfrm>
            <a:off x="4826" y="656961"/>
            <a:ext cx="118081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5.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Perbedaan</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histogram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gambar</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berikut</a:t>
            </a:r>
            <a:endPar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6A8E05BD-433B-4465-AD01-F441B79F0747}"/>
              </a:ext>
            </a:extLst>
          </p:cNvPr>
          <p:cNvPicPr>
            <a:picLocks noChangeAspect="1"/>
          </p:cNvPicPr>
          <p:nvPr/>
        </p:nvPicPr>
        <p:blipFill>
          <a:blip r:embed="rId9"/>
          <a:stretch>
            <a:fillRect/>
          </a:stretch>
        </p:blipFill>
        <p:spPr>
          <a:xfrm>
            <a:off x="648205" y="1424943"/>
            <a:ext cx="3574397" cy="5349600"/>
          </a:xfrm>
          <a:prstGeom prst="rect">
            <a:avLst/>
          </a:prstGeom>
        </p:spPr>
      </p:pic>
      <p:sp>
        <p:nvSpPr>
          <p:cNvPr id="22" name="TextBox 21">
            <a:extLst>
              <a:ext uri="{FF2B5EF4-FFF2-40B4-BE49-F238E27FC236}">
                <a16:creationId xmlns:a16="http://schemas.microsoft.com/office/drawing/2014/main" id="{AEC94744-D86F-4ED2-B137-4F070ED033EA}"/>
              </a:ext>
            </a:extLst>
          </p:cNvPr>
          <p:cNvSpPr txBox="1"/>
          <p:nvPr/>
        </p:nvSpPr>
        <p:spPr>
          <a:xfrm>
            <a:off x="4691270" y="1825625"/>
            <a:ext cx="5928263" cy="2805063"/>
          </a:xfrm>
          <a:prstGeom prst="rect">
            <a:avLst/>
          </a:prstGeom>
          <a:noFill/>
        </p:spPr>
        <p:txBody>
          <a:bodyPr wrap="square" rtlCol="0">
            <a:spAutoFit/>
          </a:bodyPr>
          <a:lstStyle/>
          <a:p>
            <a:pPr algn="just">
              <a:lnSpc>
                <a:spcPct val="150000"/>
              </a:lnSpc>
            </a:pPr>
            <a:r>
              <a:rPr lang="en-US" sz="2400" b="1" dirty="0"/>
              <a:t>Jawab :</a:t>
            </a:r>
          </a:p>
          <a:p>
            <a:pPr algn="just">
              <a:lnSpc>
                <a:spcPct val="150000"/>
              </a:lnSpc>
            </a:pPr>
            <a:r>
              <a:rPr lang="en-US" sz="2400" dirty="0"/>
              <a:t>Citra </a:t>
            </a:r>
            <a:r>
              <a:rPr lang="en-US" sz="2400" dirty="0" err="1"/>
              <a:t>ubur-ubur</a:t>
            </a:r>
            <a:r>
              <a:rPr lang="en-US" sz="2400" dirty="0"/>
              <a:t> </a:t>
            </a:r>
            <a:r>
              <a:rPr lang="en-US" sz="2400" dirty="0" err="1"/>
              <a:t>disamping</a:t>
            </a:r>
            <a:r>
              <a:rPr lang="en-US" sz="2400" dirty="0"/>
              <a:t> </a:t>
            </a:r>
            <a:r>
              <a:rPr lang="en-US" sz="2400" dirty="0" err="1"/>
              <a:t>adalah</a:t>
            </a:r>
            <a:r>
              <a:rPr lang="en-US" sz="2400" dirty="0"/>
              <a:t> </a:t>
            </a:r>
            <a:r>
              <a:rPr lang="en-US" sz="2400" dirty="0" err="1"/>
              <a:t>citra</a:t>
            </a:r>
            <a:r>
              <a:rPr lang="en-US" sz="2400" dirty="0"/>
              <a:t> </a:t>
            </a:r>
            <a:r>
              <a:rPr lang="en-US" sz="2400" dirty="0" err="1"/>
              <a:t>gelap</a:t>
            </a:r>
            <a:r>
              <a:rPr lang="en-US" sz="2400" dirty="0"/>
              <a:t> </a:t>
            </a:r>
            <a:r>
              <a:rPr lang="en-US" sz="2400" dirty="0" err="1"/>
              <a:t>atau</a:t>
            </a:r>
            <a:r>
              <a:rPr lang="en-US" sz="2400" dirty="0"/>
              <a:t> </a:t>
            </a:r>
            <a:r>
              <a:rPr lang="en-US" sz="2400" dirty="0" err="1"/>
              <a:t>warnanya</a:t>
            </a:r>
            <a:r>
              <a:rPr lang="en-US" sz="2400" dirty="0"/>
              <a:t> </a:t>
            </a:r>
            <a:r>
              <a:rPr lang="en-US" sz="2400" dirty="0" err="1"/>
              <a:t>monoton</a:t>
            </a:r>
            <a:r>
              <a:rPr lang="en-US" sz="2400" dirty="0"/>
              <a:t>. </a:t>
            </a:r>
            <a:r>
              <a:rPr lang="en-US" sz="2400" dirty="0" err="1"/>
              <a:t>Terlihat</a:t>
            </a:r>
            <a:r>
              <a:rPr lang="en-US" sz="2400" dirty="0"/>
              <a:t> pada histogram </a:t>
            </a:r>
            <a:r>
              <a:rPr lang="en-US" sz="2400" dirty="0" err="1"/>
              <a:t>grafik</a:t>
            </a:r>
            <a:r>
              <a:rPr lang="en-US" sz="2400" dirty="0"/>
              <a:t> </a:t>
            </a:r>
            <a:r>
              <a:rPr lang="en-US" sz="2400" dirty="0" err="1"/>
              <a:t>condong</a:t>
            </a:r>
            <a:r>
              <a:rPr lang="en-US" sz="2400" dirty="0"/>
              <a:t> </a:t>
            </a:r>
            <a:r>
              <a:rPr lang="en-US" sz="2400" dirty="0" err="1"/>
              <a:t>ke</a:t>
            </a:r>
            <a:r>
              <a:rPr lang="en-US" sz="2400" dirty="0"/>
              <a:t> </a:t>
            </a:r>
            <a:r>
              <a:rPr lang="en-US" sz="2400" dirty="0" err="1"/>
              <a:t>kiri</a:t>
            </a:r>
            <a:r>
              <a:rPr lang="en-US" sz="2400" dirty="0"/>
              <a:t> (yang </a:t>
            </a:r>
            <a:r>
              <a:rPr lang="en-US" sz="2400" dirty="0" err="1"/>
              <a:t>dengan</a:t>
            </a:r>
            <a:r>
              <a:rPr lang="en-US" sz="2400" dirty="0"/>
              <a:t> kata lain </a:t>
            </a:r>
            <a:r>
              <a:rPr lang="en-US" sz="2400" dirty="0" err="1"/>
              <a:t>mendekati</a:t>
            </a:r>
            <a:r>
              <a:rPr lang="en-US" sz="2400" dirty="0"/>
              <a:t> 0/</a:t>
            </a:r>
            <a:r>
              <a:rPr lang="en-US" sz="2400" dirty="0" err="1"/>
              <a:t>hitam</a:t>
            </a:r>
            <a:r>
              <a:rPr lang="en-US" sz="2400" dirty="0"/>
              <a:t>).</a:t>
            </a:r>
            <a:endParaRPr lang="en-ID" sz="2400" dirty="0"/>
          </a:p>
        </p:txBody>
      </p:sp>
    </p:spTree>
    <p:extLst>
      <p:ext uri="{BB962C8B-B14F-4D97-AF65-F5344CB8AC3E}">
        <p14:creationId xmlns:p14="http://schemas.microsoft.com/office/powerpoint/2010/main" val="2461607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0100-97DC-4195-9AA8-DB5DFF3BDF75}"/>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FA4EDE6C-BE0E-4CF5-B612-4F82A8378216}"/>
              </a:ext>
            </a:extLst>
          </p:cNvPr>
          <p:cNvSpPr>
            <a:spLocks noGrp="1"/>
          </p:cNvSpPr>
          <p:nvPr>
            <p:ph idx="1"/>
          </p:nvPr>
        </p:nvSpPr>
        <p:spPr/>
        <p:txBody>
          <a:bodyPr/>
          <a:lstStyle/>
          <a:p>
            <a:endParaRPr lang="en-ID"/>
          </a:p>
        </p:txBody>
      </p:sp>
      <p:grpSp>
        <p:nvGrpSpPr>
          <p:cNvPr id="4" name="Group 3">
            <a:extLst>
              <a:ext uri="{FF2B5EF4-FFF2-40B4-BE49-F238E27FC236}">
                <a16:creationId xmlns:a16="http://schemas.microsoft.com/office/drawing/2014/main" id="{E3AF9A8E-56F1-4032-B251-B58AB5076F0E}"/>
              </a:ext>
            </a:extLst>
          </p:cNvPr>
          <p:cNvGrpSpPr/>
          <p:nvPr/>
        </p:nvGrpSpPr>
        <p:grpSpPr>
          <a:xfrm>
            <a:off x="0" y="0"/>
            <a:ext cx="12298017" cy="6858000"/>
            <a:chOff x="0" y="0"/>
            <a:chExt cx="9235202" cy="5150833"/>
          </a:xfrm>
        </p:grpSpPr>
        <p:pic>
          <p:nvPicPr>
            <p:cNvPr id="5" name="Picture 4">
              <a:extLst>
                <a:ext uri="{FF2B5EF4-FFF2-40B4-BE49-F238E27FC236}">
                  <a16:creationId xmlns:a16="http://schemas.microsoft.com/office/drawing/2014/main" id="{CE5CD879-9630-4A44-8C20-3D1D8D97B2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logo upi-yptk transparent">
              <a:extLst>
                <a:ext uri="{FF2B5EF4-FFF2-40B4-BE49-F238E27FC236}">
                  <a16:creationId xmlns:a16="http://schemas.microsoft.com/office/drawing/2014/main" id="{5B977343-6851-4AB3-8EC6-B0F2DEFD6C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0628" y="4690061"/>
              <a:ext cx="803672"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31">
              <a:extLst>
                <a:ext uri="{FF2B5EF4-FFF2-40B4-BE49-F238E27FC236}">
                  <a16:creationId xmlns:a16="http://schemas.microsoft.com/office/drawing/2014/main" id="{38D15EF6-DCF2-40F5-B8B9-4CAB8F4EB889}"/>
                </a:ext>
              </a:extLst>
            </p:cNvPr>
            <p:cNvSpPr txBox="1">
              <a:spLocks noChangeArrowheads="1"/>
            </p:cNvSpPr>
            <p:nvPr/>
          </p:nvSpPr>
          <p:spPr bwMode="auto">
            <a:xfrm>
              <a:off x="49222" y="4815031"/>
              <a:ext cx="8230791"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spcBef>
                  <a:spcPct val="0"/>
                </a:spcBef>
                <a:buFontTx/>
                <a:buNone/>
              </a:pPr>
              <a:r>
                <a:rPr lang="en-US" altLang="zh-CN" sz="1600" b="1" kern="0" dirty="0">
                  <a:solidFill>
                    <a:srgbClr val="FF0000"/>
                  </a:solidFill>
                  <a:latin typeface="Tahoma" panose="020B0604030504040204" pitchFamily="34" charset="0"/>
                  <a:cs typeface="Tahoma" panose="020B0604030504040204" pitchFamily="34" charset="0"/>
                  <a:sym typeface="Arial"/>
                  <a:rtl val="0"/>
                </a:rPr>
                <a:t>UNIVERSITAS PUTRA INDONESIA “YPTK” PADANG</a:t>
              </a:r>
            </a:p>
          </p:txBody>
        </p:sp>
        <p:grpSp>
          <p:nvGrpSpPr>
            <p:cNvPr id="8" name="Group 7">
              <a:extLst>
                <a:ext uri="{FF2B5EF4-FFF2-40B4-BE49-F238E27FC236}">
                  <a16:creationId xmlns:a16="http://schemas.microsoft.com/office/drawing/2014/main" id="{58C8D9EF-978C-4983-AFB4-E4CA18FFAECB}"/>
                </a:ext>
              </a:extLst>
            </p:cNvPr>
            <p:cNvGrpSpPr>
              <a:grpSpLocks/>
            </p:cNvGrpSpPr>
            <p:nvPr/>
          </p:nvGrpSpPr>
          <p:grpSpPr bwMode="auto">
            <a:xfrm>
              <a:off x="103189" y="49972"/>
              <a:ext cx="9132013" cy="632424"/>
              <a:chOff x="98439" y="37730"/>
              <a:chExt cx="12195161" cy="1082444"/>
            </a:xfrm>
          </p:grpSpPr>
          <p:pic>
            <p:nvPicPr>
              <p:cNvPr id="10" name="Picture 9" descr="Related image">
                <a:extLst>
                  <a:ext uri="{FF2B5EF4-FFF2-40B4-BE49-F238E27FC236}">
                    <a16:creationId xmlns:a16="http://schemas.microsoft.com/office/drawing/2014/main" id="{E2142D4E-40F9-47A8-86B8-8E93C41F0C54}"/>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6435" y="204138"/>
                <a:ext cx="82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Image result for LOGO UPI-YPTK">
                <a:extLst>
                  <a:ext uri="{FF2B5EF4-FFF2-40B4-BE49-F238E27FC236}">
                    <a16:creationId xmlns:a16="http://schemas.microsoft.com/office/drawing/2014/main" id="{F117A485-6A2E-4B03-B467-F1602C0CEC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9563" y="77187"/>
                <a:ext cx="18240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4">
                <a:extLst>
                  <a:ext uri="{FF2B5EF4-FFF2-40B4-BE49-F238E27FC236}">
                    <a16:creationId xmlns:a16="http://schemas.microsoft.com/office/drawing/2014/main" id="{D6CE5F52-2957-46B9-86CC-2F8C9D4515B8}"/>
                  </a:ext>
                </a:extLst>
              </p:cNvPr>
              <p:cNvSpPr txBox="1">
                <a:spLocks noChangeArrowheads="1"/>
              </p:cNvSpPr>
              <p:nvPr/>
            </p:nvSpPr>
            <p:spPr bwMode="auto">
              <a:xfrm>
                <a:off x="1933892" y="425824"/>
                <a:ext cx="7838823" cy="53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2133" b="1" kern="0" dirty="0">
                    <a:solidFill>
                      <a:srgbClr val="FF0000"/>
                    </a:solidFill>
                    <a:latin typeface="Tahoma" panose="020B0604030504040204" pitchFamily="34" charset="0"/>
                    <a:cs typeface="Tahoma" panose="020B0604030504040204" pitchFamily="34" charset="0"/>
                    <a:sym typeface="Arial"/>
                    <a:rtl val="0"/>
                  </a:rPr>
                  <a:t>UNIVERSITAS PUTRA INDONESIA “YPTK” PADANG </a:t>
                </a:r>
              </a:p>
            </p:txBody>
          </p:sp>
          <p:sp>
            <p:nvSpPr>
              <p:cNvPr id="13" name="TextBox 15">
                <a:extLst>
                  <a:ext uri="{FF2B5EF4-FFF2-40B4-BE49-F238E27FC236}">
                    <a16:creationId xmlns:a16="http://schemas.microsoft.com/office/drawing/2014/main" id="{74C29303-4AFE-45B8-97F9-E11DEBC97981}"/>
                  </a:ext>
                </a:extLst>
              </p:cNvPr>
              <p:cNvSpPr txBox="1">
                <a:spLocks noChangeArrowheads="1"/>
              </p:cNvSpPr>
              <p:nvPr/>
            </p:nvSpPr>
            <p:spPr bwMode="auto">
              <a:xfrm>
                <a:off x="2094123" y="37730"/>
                <a:ext cx="7732217" cy="48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defRPr/>
                </a:pPr>
                <a:r>
                  <a:rPr lang="en-US" altLang="zh-CN" sz="1867" b="1" kern="0" dirty="0">
                    <a:solidFill>
                      <a:srgbClr val="000000"/>
                    </a:solidFill>
                    <a:latin typeface="Tahoma" panose="020B0604030504040204" pitchFamily="34" charset="0"/>
                    <a:cs typeface="Tahoma" panose="020B0604030504040204" pitchFamily="34" charset="0"/>
                    <a:sym typeface="Arial"/>
                    <a:rtl val="0"/>
                  </a:rPr>
                  <a:t>YAYASAN PERGURUAN TINGGI KOMPUTER (YPTK) PADANG</a:t>
                </a:r>
              </a:p>
            </p:txBody>
          </p:sp>
          <p:pic>
            <p:nvPicPr>
              <p:cNvPr id="14" name="Picture 13">
                <a:extLst>
                  <a:ext uri="{FF2B5EF4-FFF2-40B4-BE49-F238E27FC236}">
                    <a16:creationId xmlns:a16="http://schemas.microsoft.com/office/drawing/2014/main" id="{C30DAF10-AE85-4C94-B533-079966C1EC18}"/>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8104" y="128588"/>
                <a:ext cx="9459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Image result for logo ban-pt">
                <a:extLst>
                  <a:ext uri="{FF2B5EF4-FFF2-40B4-BE49-F238E27FC236}">
                    <a16:creationId xmlns:a16="http://schemas.microsoft.com/office/drawing/2014/main" id="{0A528884-F5A4-44C7-8DD5-6DD6E6917D1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439" y="128588"/>
                <a:ext cx="1024491"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E68BAB86-2A4B-4ED9-B610-835D15544F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9220200" cy="9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 Box 1">
            <a:extLst>
              <a:ext uri="{FF2B5EF4-FFF2-40B4-BE49-F238E27FC236}">
                <a16:creationId xmlns:a16="http://schemas.microsoft.com/office/drawing/2014/main" id="{7AADB23C-F5B4-4548-BCB0-F48FC0C8CE25}"/>
              </a:ext>
            </a:extLst>
          </p:cNvPr>
          <p:cNvSpPr txBox="1">
            <a:spLocks noChangeArrowheads="1"/>
          </p:cNvSpPr>
          <p:nvPr/>
        </p:nvSpPr>
        <p:spPr bwMode="auto">
          <a:xfrm>
            <a:off x="4826" y="656961"/>
            <a:ext cx="118081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5.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Perbedaan</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histogram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gambar</a:t>
            </a:r>
            <a:r>
              <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 </a:t>
            </a:r>
            <a:r>
              <a:rPr kumimoji="0" lang="en-US" altLang="en-US" sz="4400" b="1" i="0" u="none" strike="noStrike" cap="none" normalizeH="0" baseline="0" dirty="0" err="1">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rPr>
              <a:t>berikut</a:t>
            </a:r>
            <a:endParaRPr kumimoji="0" lang="en-US" altLang="en-US" sz="4400" b="1" i="0" u="none" strike="noStrike" cap="none" normalizeH="0" baseline="0" dirty="0">
              <a:ln>
                <a:noFill/>
              </a:ln>
              <a:solidFill>
                <a:srgbClr val="FF0000"/>
              </a:solidFill>
              <a:effectLst/>
              <a:latin typeface="Arial Rounded MT Bold" panose="020F0704030504030204" pitchFamily="34" charset="0"/>
              <a:ea typeface="Calibri" panose="020F050202020403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69B053A4-E85D-4D7A-9960-30B64BF5361A}"/>
              </a:ext>
            </a:extLst>
          </p:cNvPr>
          <p:cNvPicPr>
            <a:picLocks noChangeAspect="1"/>
          </p:cNvPicPr>
          <p:nvPr/>
        </p:nvPicPr>
        <p:blipFill>
          <a:blip r:embed="rId9"/>
          <a:stretch>
            <a:fillRect/>
          </a:stretch>
        </p:blipFill>
        <p:spPr>
          <a:xfrm>
            <a:off x="648205" y="1399372"/>
            <a:ext cx="3574396" cy="5349600"/>
          </a:xfrm>
          <a:prstGeom prst="rect">
            <a:avLst/>
          </a:prstGeom>
        </p:spPr>
      </p:pic>
      <p:sp>
        <p:nvSpPr>
          <p:cNvPr id="21" name="TextBox 20">
            <a:extLst>
              <a:ext uri="{FF2B5EF4-FFF2-40B4-BE49-F238E27FC236}">
                <a16:creationId xmlns:a16="http://schemas.microsoft.com/office/drawing/2014/main" id="{7C2FEAAB-7FE2-46A3-8CD4-7AE8AB6BCA62}"/>
              </a:ext>
            </a:extLst>
          </p:cNvPr>
          <p:cNvSpPr txBox="1"/>
          <p:nvPr/>
        </p:nvSpPr>
        <p:spPr>
          <a:xfrm>
            <a:off x="4691270" y="1825625"/>
            <a:ext cx="5928263" cy="3913059"/>
          </a:xfrm>
          <a:prstGeom prst="rect">
            <a:avLst/>
          </a:prstGeom>
          <a:noFill/>
        </p:spPr>
        <p:txBody>
          <a:bodyPr wrap="square" rtlCol="0">
            <a:spAutoFit/>
          </a:bodyPr>
          <a:lstStyle/>
          <a:p>
            <a:pPr algn="just">
              <a:lnSpc>
                <a:spcPct val="150000"/>
              </a:lnSpc>
            </a:pPr>
            <a:r>
              <a:rPr lang="en-US" sz="2400" b="1" dirty="0"/>
              <a:t>Jawab :</a:t>
            </a:r>
          </a:p>
          <a:p>
            <a:pPr algn="just">
              <a:lnSpc>
                <a:spcPct val="150000"/>
              </a:lnSpc>
            </a:pPr>
            <a:r>
              <a:rPr lang="en-US" sz="2400" dirty="0"/>
              <a:t>Citra landscape </a:t>
            </a:r>
            <a:r>
              <a:rPr lang="en-US" sz="2400" dirty="0" err="1"/>
              <a:t>disamping</a:t>
            </a:r>
            <a:r>
              <a:rPr lang="en-US" sz="2400" dirty="0"/>
              <a:t> </a:t>
            </a:r>
            <a:r>
              <a:rPr lang="en-US" sz="2400" dirty="0" err="1"/>
              <a:t>memiliki</a:t>
            </a:r>
            <a:r>
              <a:rPr lang="en-US" sz="2400" dirty="0"/>
              <a:t> contrast yang </a:t>
            </a:r>
            <a:r>
              <a:rPr lang="en-US" sz="2400" dirty="0" err="1"/>
              <a:t>lebar</a:t>
            </a:r>
            <a:r>
              <a:rPr lang="en-US" sz="2400" dirty="0"/>
              <a:t> dan brightness yang </a:t>
            </a:r>
            <a:r>
              <a:rPr lang="en-US" sz="2400" dirty="0" err="1"/>
              <a:t>seimbang</a:t>
            </a:r>
            <a:r>
              <a:rPr lang="en-US" sz="2400" dirty="0"/>
              <a:t>. </a:t>
            </a:r>
            <a:r>
              <a:rPr lang="en-US" sz="2400" dirty="0" err="1"/>
              <a:t>Namun</a:t>
            </a:r>
            <a:r>
              <a:rPr lang="en-US" sz="2400" dirty="0"/>
              <a:t> </a:t>
            </a:r>
            <a:r>
              <a:rPr lang="en-US" sz="2400" dirty="0" err="1"/>
              <a:t>citra</a:t>
            </a:r>
            <a:r>
              <a:rPr lang="en-US" sz="2400" dirty="0"/>
              <a:t> </a:t>
            </a:r>
            <a:r>
              <a:rPr lang="en-US" sz="2400" dirty="0" err="1"/>
              <a:t>ini</a:t>
            </a:r>
            <a:r>
              <a:rPr lang="en-US" sz="2400" dirty="0"/>
              <a:t> </a:t>
            </a:r>
            <a:r>
              <a:rPr lang="en-US" sz="2400" dirty="0" err="1"/>
              <a:t>memiliki</a:t>
            </a:r>
            <a:r>
              <a:rPr lang="en-US" sz="2400" dirty="0"/>
              <a:t> </a:t>
            </a:r>
            <a:r>
              <a:rPr lang="en-US" sz="2400" dirty="0" err="1"/>
              <a:t>kekurangan</a:t>
            </a:r>
            <a:r>
              <a:rPr lang="en-US" sz="2400" dirty="0"/>
              <a:t> </a:t>
            </a:r>
            <a:r>
              <a:rPr lang="en-US" sz="2400" dirty="0" err="1"/>
              <a:t>karena</a:t>
            </a:r>
            <a:r>
              <a:rPr lang="en-US" sz="2400" dirty="0"/>
              <a:t> </a:t>
            </a:r>
            <a:r>
              <a:rPr lang="en-US" sz="2400" dirty="0" err="1"/>
              <a:t>sedikitnya</a:t>
            </a:r>
            <a:r>
              <a:rPr lang="en-US" sz="2400" dirty="0"/>
              <a:t> </a:t>
            </a:r>
            <a:r>
              <a:rPr lang="en-US" sz="2400" dirty="0" err="1"/>
              <a:t>titik</a:t>
            </a:r>
            <a:r>
              <a:rPr lang="en-US" sz="2400" dirty="0"/>
              <a:t> yang </a:t>
            </a:r>
            <a:r>
              <a:rPr lang="en-US" sz="2400" dirty="0" err="1"/>
              <a:t>memiliki</a:t>
            </a:r>
            <a:r>
              <a:rPr lang="en-US" sz="2400" dirty="0"/>
              <a:t> </a:t>
            </a:r>
            <a:r>
              <a:rPr lang="en-US" sz="2400" dirty="0" err="1"/>
              <a:t>warna</a:t>
            </a:r>
            <a:r>
              <a:rPr lang="en-US" sz="2400" dirty="0"/>
              <a:t> </a:t>
            </a:r>
            <a:r>
              <a:rPr lang="en-US" sz="2400" dirty="0" err="1"/>
              <a:t>stabli</a:t>
            </a:r>
            <a:r>
              <a:rPr lang="en-US" sz="2400" dirty="0"/>
              <a:t>. </a:t>
            </a:r>
            <a:r>
              <a:rPr lang="en-US" sz="2400" dirty="0" err="1"/>
              <a:t>Ditandai</a:t>
            </a:r>
            <a:r>
              <a:rPr lang="en-US" sz="2400" dirty="0"/>
              <a:t> </a:t>
            </a:r>
            <a:r>
              <a:rPr lang="en-US" sz="2400" dirty="0" err="1"/>
              <a:t>dengan</a:t>
            </a:r>
            <a:r>
              <a:rPr lang="en-US" sz="2400" dirty="0"/>
              <a:t> diagram yang </a:t>
            </a:r>
            <a:r>
              <a:rPr lang="en-US" sz="2400" dirty="0" err="1"/>
              <a:t>membentuk</a:t>
            </a:r>
            <a:r>
              <a:rPr lang="en-US" sz="2400" dirty="0"/>
              <a:t> </a:t>
            </a:r>
            <a:r>
              <a:rPr lang="en-US" sz="2400" dirty="0" err="1"/>
              <a:t>lembah</a:t>
            </a:r>
            <a:r>
              <a:rPr lang="en-US" sz="2400" dirty="0"/>
              <a:t> </a:t>
            </a:r>
            <a:r>
              <a:rPr lang="en-US" sz="2400" dirty="0" err="1"/>
              <a:t>ditengah</a:t>
            </a:r>
            <a:r>
              <a:rPr lang="en-US" sz="2400" dirty="0"/>
              <a:t>.</a:t>
            </a:r>
            <a:endParaRPr lang="en-ID" sz="2400" dirty="0"/>
          </a:p>
        </p:txBody>
      </p:sp>
    </p:spTree>
    <p:extLst>
      <p:ext uri="{BB962C8B-B14F-4D97-AF65-F5344CB8AC3E}">
        <p14:creationId xmlns:p14="http://schemas.microsoft.com/office/powerpoint/2010/main" val="92871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683</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Rounded MT Bold</vt:lpstr>
      <vt:lpstr>Calibri</vt:lpstr>
      <vt:lpstr>Calibri Light</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Yelf Van Liechanstain</dc:creator>
  <cp:lastModifiedBy>Yelf Van Liechanstain</cp:lastModifiedBy>
  <cp:revision>24</cp:revision>
  <dcterms:created xsi:type="dcterms:W3CDTF">2021-04-16T10:06:22Z</dcterms:created>
  <dcterms:modified xsi:type="dcterms:W3CDTF">2021-04-16T14:36:22Z</dcterms:modified>
</cp:coreProperties>
</file>