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ter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1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22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30874"/>
            <a:ext cx="7556421" cy="23388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00B0F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dVote – A Secure and Transparent Voting Web App</a:t>
            </a:r>
            <a:endParaRPr lang="en-US" sz="4900" dirty="0">
              <a:solidFill>
                <a:srgbClr val="00B0F0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90989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dVote reinvents digital democracy for integrity and accessibility. It addresses voter trust and system vulnerabilities. Our app is designed for secure, verifiable, and efficient voting processes.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B0F0"/>
                </a:solidFill>
                <a:latin typeface="Inter" pitchFamily="34" charset="0"/>
                <a:ea typeface="Inter" pitchFamily="34" charset="-122"/>
              </a:rPr>
              <a:t>By Team </a:t>
            </a:r>
            <a:r>
              <a:rPr lang="en-US" sz="1750" dirty="0" err="1">
                <a:solidFill>
                  <a:srgbClr val="00B0F0"/>
                </a:solidFill>
                <a:latin typeface="Inter" pitchFamily="34" charset="0"/>
                <a:ea typeface="Inter" pitchFamily="34" charset="-122"/>
              </a:rPr>
              <a:t>Vaigyanik</a:t>
            </a:r>
            <a:r>
              <a:rPr lang="en-US" sz="1750" dirty="0">
                <a:solidFill>
                  <a:srgbClr val="00B0F0"/>
                </a:solidFill>
                <a:latin typeface="Inter" pitchFamily="34" charset="0"/>
                <a:ea typeface="Inter" pitchFamily="34" charset="-122"/>
              </a:rPr>
              <a:t> Coders…</a:t>
            </a:r>
            <a:endParaRPr lang="en-US" sz="175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35160"/>
            <a:ext cx="130428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00B0F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The Challenge: Ensuring Trust in Digital Voting</a:t>
            </a:r>
            <a:endParaRPr lang="en-US" sz="4900" dirty="0">
              <a:solidFill>
                <a:srgbClr val="00B0F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33863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India’s 2019 elections cost over ₹50,000 crore, with huge spending on staff, paper, and logistics. Current online systems are risky and hard to scale.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dVote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 safe, low-cost, and transparent solution made for India.</a:t>
            </a:r>
          </a:p>
        </p:txBody>
      </p:sp>
      <p:sp>
        <p:nvSpPr>
          <p:cNvPr id="4" name="Text 2"/>
          <p:cNvSpPr/>
          <p:nvPr/>
        </p:nvSpPr>
        <p:spPr>
          <a:xfrm>
            <a:off x="7599521" y="433863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Estonia reached 50% e-voting by 2019 through strong digital trust. India has great digital tools like Aadhaar and UPI, but e-voting is still missing.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dVote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builds trust with secure, simple, and verifiable digital voting for 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13058"/>
            <a:ext cx="130428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00B0F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dVote Architecture: Robust &amp; Scalable Tech Stack</a:t>
            </a:r>
            <a:endParaRPr lang="en-US" sz="4900" dirty="0">
              <a:solidFill>
                <a:srgbClr val="00B0F0"/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41246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44253" y="5547122"/>
            <a:ext cx="2197537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Frontend: React.js</a:t>
            </a:r>
            <a:endParaRPr lang="en-US" sz="2450" dirty="0"/>
          </a:p>
        </p:txBody>
      </p:sp>
      <p:sp>
        <p:nvSpPr>
          <p:cNvPr id="6" name="Text 2"/>
          <p:cNvSpPr/>
          <p:nvPr/>
        </p:nvSpPr>
        <p:spPr>
          <a:xfrm>
            <a:off x="1644253" y="6463070"/>
            <a:ext cx="21975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Dynamic, intuitive user interface.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278" y="541246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975741" y="5547122"/>
            <a:ext cx="2197656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Backend: FastAPI</a:t>
            </a:r>
            <a:endParaRPr lang="en-US" sz="2450" dirty="0"/>
          </a:p>
        </p:txBody>
      </p:sp>
      <p:sp>
        <p:nvSpPr>
          <p:cNvPr id="9" name="Text 4"/>
          <p:cNvSpPr/>
          <p:nvPr/>
        </p:nvSpPr>
        <p:spPr>
          <a:xfrm>
            <a:off x="4975741" y="6463070"/>
            <a:ext cx="21976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High-performance, asynchronous API.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541246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307348" y="5547122"/>
            <a:ext cx="2197656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Database: PostgreSQL</a:t>
            </a:r>
            <a:endParaRPr lang="en-US" sz="2450" dirty="0"/>
          </a:p>
        </p:txBody>
      </p:sp>
      <p:sp>
        <p:nvSpPr>
          <p:cNvPr id="12" name="Text 6"/>
          <p:cNvSpPr/>
          <p:nvPr/>
        </p:nvSpPr>
        <p:spPr>
          <a:xfrm>
            <a:off x="8307348" y="6463070"/>
            <a:ext cx="21976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Reliable, structured data storage.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8491" y="541246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1638955" y="5547122"/>
            <a:ext cx="2197656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Security: HTTPS, JWT</a:t>
            </a:r>
            <a:endParaRPr lang="en-US" sz="2450" dirty="0"/>
          </a:p>
        </p:txBody>
      </p:sp>
      <p:sp>
        <p:nvSpPr>
          <p:cNvPr id="15" name="Text 8"/>
          <p:cNvSpPr/>
          <p:nvPr/>
        </p:nvSpPr>
        <p:spPr>
          <a:xfrm>
            <a:off x="11638955" y="6463070"/>
            <a:ext cx="219765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 security, role-based access control.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540" y="553045"/>
            <a:ext cx="10003750" cy="690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50" b="1" dirty="0">
                <a:solidFill>
                  <a:srgbClr val="00B0F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Simplified User Flow: Casting Your Vote</a:t>
            </a:r>
            <a:endParaRPr lang="en-US" sz="4350" dirty="0">
              <a:solidFill>
                <a:srgbClr val="00B0F0"/>
              </a:solidFill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0" y="1645920"/>
            <a:ext cx="1005007" cy="120610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09524" y="1846898"/>
            <a:ext cx="2764036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Registration/Login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1909524" y="2313027"/>
            <a:ext cx="12017335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account creation or login.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40" y="2852023"/>
            <a:ext cx="1005007" cy="120610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09524" y="3053001"/>
            <a:ext cx="2764036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Election Selection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1909524" y="3519130"/>
            <a:ext cx="12017335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Browse 200+ election types.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40" y="4058126"/>
            <a:ext cx="1005007" cy="120610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09524" y="4259104"/>
            <a:ext cx="2764036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Candidate Review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1909524" y="4725233"/>
            <a:ext cx="12017335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View candidate profiles clearly.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540" y="5264229"/>
            <a:ext cx="1005007" cy="120610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09524" y="5465207"/>
            <a:ext cx="2764036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Vote Casting</a:t>
            </a:r>
            <a:endParaRPr lang="en-US" sz="2150" dirty="0"/>
          </a:p>
        </p:txBody>
      </p:sp>
      <p:sp>
        <p:nvSpPr>
          <p:cNvPr id="14" name="Text 8"/>
          <p:cNvSpPr/>
          <p:nvPr/>
        </p:nvSpPr>
        <p:spPr>
          <a:xfrm>
            <a:off x="1909524" y="5931337"/>
            <a:ext cx="12017335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Submit encrypted vote, get receipt ID.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40" y="6470333"/>
            <a:ext cx="1005007" cy="1206103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909524" y="6671310"/>
            <a:ext cx="2877860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Verification (Optional)</a:t>
            </a:r>
            <a:endParaRPr lang="en-US" sz="2150" dirty="0"/>
          </a:p>
        </p:txBody>
      </p:sp>
      <p:sp>
        <p:nvSpPr>
          <p:cNvPr id="17" name="Text 10"/>
          <p:cNvSpPr/>
          <p:nvPr/>
        </p:nvSpPr>
        <p:spPr>
          <a:xfrm>
            <a:off x="1909524" y="7137440"/>
            <a:ext cx="12017335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vote was counted correctly.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6600" y="829032"/>
            <a:ext cx="7843599" cy="1277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B0F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Features: User Authentication &amp; Authorisation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136600" y="2384703"/>
            <a:ext cx="7843599" cy="1114663"/>
          </a:xfrm>
          <a:prstGeom prst="roundRect">
            <a:avLst>
              <a:gd name="adj" fmla="val 700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29958" y="2578060"/>
            <a:ext cx="3328511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Multi-Factor Authentication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329958" y="3008828"/>
            <a:ext cx="7456884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SMS, email, or authenticator app.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6136600" y="3685103"/>
            <a:ext cx="7843599" cy="1114663"/>
          </a:xfrm>
          <a:prstGeom prst="roundRect">
            <a:avLst>
              <a:gd name="adj" fmla="val 700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329958" y="3878461"/>
            <a:ext cx="2554605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Secure Sessions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6329958" y="4309229"/>
            <a:ext cx="7456884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JWT tokens with short expiry, auto logout.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6136600" y="4985504"/>
            <a:ext cx="7843599" cy="1114663"/>
          </a:xfrm>
          <a:prstGeom prst="roundRect">
            <a:avLst>
              <a:gd name="adj" fmla="val 700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329958" y="5178862"/>
            <a:ext cx="2554605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Encryption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329958" y="5609630"/>
            <a:ext cx="7456884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Sensitive data encrypted at rest (AES-256) and in transit (TLS 1.3).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6136600" y="6285905"/>
            <a:ext cx="7843599" cy="1114663"/>
          </a:xfrm>
          <a:prstGeom prst="roundRect">
            <a:avLst>
              <a:gd name="adj" fmla="val 700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329958" y="6479262"/>
            <a:ext cx="2554605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GDPR Compliance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6329958" y="6910030"/>
            <a:ext cx="7456884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Ensures user data privacy and protection.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75936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00B0F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Features: Secure Voting &amp; Admin Panel</a:t>
            </a:r>
            <a:endParaRPr lang="en-US" sz="4900" dirty="0">
              <a:solidFill>
                <a:srgbClr val="00B0F0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367534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Ballot Secrecy: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Homomorphic encryption for vote tallying without decrypting individual votes.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48044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Audit Trail: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Immutable log of all system actions for transparency.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92263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 Panel: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Centralised dashboard for election creation and user management (5000+ users per admin).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72774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Monitoring: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Admins track voter turnout and system health (99.9% uptime target).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5628"/>
            <a:ext cx="11436906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00B0F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Future Vision: Expanding Trust &amp; Reach</a:t>
            </a:r>
            <a:endParaRPr lang="en-US" sz="4900" dirty="0">
              <a:solidFill>
                <a:srgbClr val="00B0F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392079" y="2969895"/>
            <a:ext cx="3300413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Blockchain Integration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93790" y="3495913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Decentralised ledger for ultimate vote immutability and transparency.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48878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211949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788444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Mobile Application</a:t>
            </a:r>
            <a:endParaRPr lang="en-US" sz="2450" dirty="0"/>
          </a:p>
        </p:txBody>
      </p:sp>
      <p:sp>
        <p:nvSpPr>
          <p:cNvPr id="8" name="Text 4"/>
          <p:cNvSpPr/>
          <p:nvPr/>
        </p:nvSpPr>
        <p:spPr>
          <a:xfrm>
            <a:off x="9937790" y="3314462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Native iOS/Android app for enhanced accessibility (80% of internet access via mobile in UK).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48878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600450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422463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AI-Driven Analytics</a:t>
            </a:r>
            <a:endParaRPr lang="en-US" sz="2450" dirty="0"/>
          </a:p>
        </p:txBody>
      </p:sp>
      <p:sp>
        <p:nvSpPr>
          <p:cNvPr id="12" name="Text 6"/>
          <p:cNvSpPr/>
          <p:nvPr/>
        </p:nvSpPr>
        <p:spPr>
          <a:xfrm>
            <a:off x="9937790" y="5948482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analytics for election trends and fraud detection.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48878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826323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022509" y="5422463"/>
            <a:ext cx="3669983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Biometric Authentication</a:t>
            </a:r>
            <a:endParaRPr lang="en-US" sz="2450" dirty="0"/>
          </a:p>
        </p:txBody>
      </p:sp>
      <p:sp>
        <p:nvSpPr>
          <p:cNvPr id="16" name="Text 8"/>
          <p:cNvSpPr/>
          <p:nvPr/>
        </p:nvSpPr>
        <p:spPr>
          <a:xfrm>
            <a:off x="793790" y="5948482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ID/Fingerprint for even stronger security.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48878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37822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143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7956" y="3433524"/>
            <a:ext cx="13054489" cy="1548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00B0F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Conclusion: The Future of Trustworthy Elections</a:t>
            </a:r>
            <a:endParaRPr lang="en-US" sz="4850" dirty="0">
              <a:solidFill>
                <a:srgbClr val="00B0F0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787956" y="5319236"/>
            <a:ext cx="506492" cy="506492"/>
          </a:xfrm>
          <a:prstGeom prst="roundRect">
            <a:avLst>
              <a:gd name="adj" fmla="val 1867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19595" y="5396627"/>
            <a:ext cx="3095863" cy="3869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Robust Platform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519595" y="5918597"/>
            <a:ext cx="3432215" cy="10804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dVote offers a robust, user-friendly, and highly secure digital voting platform.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3154" y="5319236"/>
            <a:ext cx="506492" cy="506492"/>
          </a:xfrm>
          <a:prstGeom prst="roundRect">
            <a:avLst>
              <a:gd name="adj" fmla="val 1867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964793" y="5396627"/>
            <a:ext cx="3095863" cy="3869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Modern Technology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5964793" y="5918597"/>
            <a:ext cx="3432334" cy="10804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Leverages modern tech (React.js, FastAPI, PostgreSQL) for reliability.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78472" y="5319236"/>
            <a:ext cx="506492" cy="506492"/>
          </a:xfrm>
          <a:prstGeom prst="roundRect">
            <a:avLst>
              <a:gd name="adj" fmla="val 1867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410111" y="5396627"/>
            <a:ext cx="3298388" cy="3869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Continuous Innovation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10410111" y="5918597"/>
            <a:ext cx="3432215" cy="10804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Committed to continuous innovation (blockchain, mobile) for future-proofing.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87956" y="7252335"/>
            <a:ext cx="13054489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Join us in building more transparent and accessible democratic processes.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495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Inter</vt:lpstr>
      <vt:lpstr>Arial</vt:lpstr>
      <vt:lpstr>Petrona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160922748009 ABDUL SAMAD CSM 2A</cp:lastModifiedBy>
  <cp:revision>4</cp:revision>
  <dcterms:created xsi:type="dcterms:W3CDTF">2025-06-15T04:27:35Z</dcterms:created>
  <dcterms:modified xsi:type="dcterms:W3CDTF">2025-06-15T06:11:03Z</dcterms:modified>
</cp:coreProperties>
</file>