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46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811F83-0E49-4271-9390-188442E3DC9C}" type="doc">
      <dgm:prSet loTypeId="urn:microsoft.com/office/officeart/2005/8/layout/cycle7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E43017-53B1-4650-BAD3-B5265878D6F3}">
      <dgm:prSet phldrT="[Text]"/>
      <dgm:spPr/>
      <dgm:t>
        <a:bodyPr anchor="t" anchorCtr="0"/>
        <a:lstStyle/>
        <a:p>
          <a:r>
            <a:rPr lang="en-US" dirty="0"/>
            <a:t>ArchiMate</a:t>
          </a:r>
        </a:p>
      </dgm:t>
    </dgm:pt>
    <dgm:pt modelId="{CDDD4A90-C6BD-43F2-8BA4-492C234F84B8}" type="parTrans" cxnId="{74D69D10-D093-41FF-B312-EB5BA86EB263}">
      <dgm:prSet/>
      <dgm:spPr/>
      <dgm:t>
        <a:bodyPr/>
        <a:lstStyle/>
        <a:p>
          <a:endParaRPr lang="en-US"/>
        </a:p>
      </dgm:t>
    </dgm:pt>
    <dgm:pt modelId="{30760C1B-F39A-41F4-81D9-53FA0E460B44}" type="sibTrans" cxnId="{74D69D10-D093-41FF-B312-EB5BA86EB263}">
      <dgm:prSet/>
      <dgm:spPr/>
      <dgm:t>
        <a:bodyPr/>
        <a:lstStyle/>
        <a:p>
          <a:endParaRPr lang="en-US"/>
        </a:p>
      </dgm:t>
    </dgm:pt>
    <dgm:pt modelId="{AA3F9890-C2AB-40F6-A3BA-245554A67417}">
      <dgm:prSet phldrT="[Text]"/>
      <dgm:spPr/>
      <dgm:t>
        <a:bodyPr anchor="t" anchorCtr="0"/>
        <a:lstStyle/>
        <a:p>
          <a:r>
            <a:rPr lang="en-US" dirty="0"/>
            <a:t>UML</a:t>
          </a:r>
        </a:p>
      </dgm:t>
    </dgm:pt>
    <dgm:pt modelId="{3F91775F-599A-4E27-9575-D179254D2D7F}" type="parTrans" cxnId="{12D489E9-355A-4F1B-A3EA-C42326B0AF49}">
      <dgm:prSet/>
      <dgm:spPr/>
      <dgm:t>
        <a:bodyPr/>
        <a:lstStyle/>
        <a:p>
          <a:endParaRPr lang="en-US"/>
        </a:p>
      </dgm:t>
    </dgm:pt>
    <dgm:pt modelId="{59EA129B-E9BF-4C34-9CE6-7C995EC776E6}" type="sibTrans" cxnId="{12D489E9-355A-4F1B-A3EA-C42326B0AF49}">
      <dgm:prSet/>
      <dgm:spPr/>
      <dgm:t>
        <a:bodyPr/>
        <a:lstStyle/>
        <a:p>
          <a:endParaRPr lang="en-US"/>
        </a:p>
      </dgm:t>
    </dgm:pt>
    <dgm:pt modelId="{56EBF98E-CE38-4ECD-B7D5-156FA51A49D1}">
      <dgm:prSet phldrT="[Text]"/>
      <dgm:spPr/>
      <dgm:t>
        <a:bodyPr anchor="t" anchorCtr="0"/>
        <a:lstStyle/>
        <a:p>
          <a:r>
            <a:rPr lang="en-US" dirty="0"/>
            <a:t>BPMN</a:t>
          </a:r>
        </a:p>
      </dgm:t>
    </dgm:pt>
    <dgm:pt modelId="{021FC0A5-9622-4CA0-BDEE-7BA4D79E9C74}" type="parTrans" cxnId="{78C6B4AA-5C38-4643-8EAF-D3ED4559F62A}">
      <dgm:prSet/>
      <dgm:spPr/>
      <dgm:t>
        <a:bodyPr/>
        <a:lstStyle/>
        <a:p>
          <a:endParaRPr lang="en-US"/>
        </a:p>
      </dgm:t>
    </dgm:pt>
    <dgm:pt modelId="{D1F6AF9D-1155-4714-8CB9-8440B1670918}" type="sibTrans" cxnId="{78C6B4AA-5C38-4643-8EAF-D3ED4559F62A}">
      <dgm:prSet/>
      <dgm:spPr/>
      <dgm:t>
        <a:bodyPr/>
        <a:lstStyle/>
        <a:p>
          <a:endParaRPr lang="en-US"/>
        </a:p>
      </dgm:t>
    </dgm:pt>
    <dgm:pt modelId="{70523BDC-4D71-49A0-89AC-86262B7B8AA9}" type="pres">
      <dgm:prSet presAssocID="{5A811F83-0E49-4271-9390-188442E3DC9C}" presName="Name0" presStyleCnt="0">
        <dgm:presLayoutVars>
          <dgm:dir/>
          <dgm:resizeHandles val="exact"/>
        </dgm:presLayoutVars>
      </dgm:prSet>
      <dgm:spPr/>
    </dgm:pt>
    <dgm:pt modelId="{3BF3B68D-F871-44C3-B443-DCA728088680}" type="pres">
      <dgm:prSet presAssocID="{53E43017-53B1-4650-BAD3-B5265878D6F3}" presName="node" presStyleLbl="node1" presStyleIdx="0" presStyleCnt="3" custScaleX="110715" custScaleY="180188">
        <dgm:presLayoutVars>
          <dgm:bulletEnabled val="1"/>
        </dgm:presLayoutVars>
      </dgm:prSet>
      <dgm:spPr/>
    </dgm:pt>
    <dgm:pt modelId="{D411E2B6-4772-4CC5-8BBE-2521596AC99E}" type="pres">
      <dgm:prSet presAssocID="{30760C1B-F39A-41F4-81D9-53FA0E460B44}" presName="sibTrans" presStyleLbl="sibTrans2D1" presStyleIdx="0" presStyleCnt="3"/>
      <dgm:spPr/>
    </dgm:pt>
    <dgm:pt modelId="{44E4512F-4DFF-45CF-B6DD-82199DEDC7F7}" type="pres">
      <dgm:prSet presAssocID="{30760C1B-F39A-41F4-81D9-53FA0E460B44}" presName="connectorText" presStyleLbl="sibTrans2D1" presStyleIdx="0" presStyleCnt="3"/>
      <dgm:spPr/>
    </dgm:pt>
    <dgm:pt modelId="{A3F2CB0B-28F4-42CF-8347-2556CC0DFAFB}" type="pres">
      <dgm:prSet presAssocID="{AA3F9890-C2AB-40F6-A3BA-245554A67417}" presName="node" presStyleLbl="node1" presStyleIdx="1" presStyleCnt="3" custScaleX="110715" custScaleY="180188">
        <dgm:presLayoutVars>
          <dgm:bulletEnabled val="1"/>
        </dgm:presLayoutVars>
      </dgm:prSet>
      <dgm:spPr/>
    </dgm:pt>
    <dgm:pt modelId="{F8557A52-D6EF-4BFA-A21C-95702F21DB21}" type="pres">
      <dgm:prSet presAssocID="{59EA129B-E9BF-4C34-9CE6-7C995EC776E6}" presName="sibTrans" presStyleLbl="sibTrans2D1" presStyleIdx="1" presStyleCnt="3"/>
      <dgm:spPr/>
    </dgm:pt>
    <dgm:pt modelId="{9F5B87A3-4C91-4731-96E4-28FDD4B4F12D}" type="pres">
      <dgm:prSet presAssocID="{59EA129B-E9BF-4C34-9CE6-7C995EC776E6}" presName="connectorText" presStyleLbl="sibTrans2D1" presStyleIdx="1" presStyleCnt="3"/>
      <dgm:spPr/>
    </dgm:pt>
    <dgm:pt modelId="{A4B3D3DC-7402-44D0-8966-B2835108E33C}" type="pres">
      <dgm:prSet presAssocID="{56EBF98E-CE38-4ECD-B7D5-156FA51A49D1}" presName="node" presStyleLbl="node1" presStyleIdx="2" presStyleCnt="3" custScaleX="110715" custScaleY="180188">
        <dgm:presLayoutVars>
          <dgm:bulletEnabled val="1"/>
        </dgm:presLayoutVars>
      </dgm:prSet>
      <dgm:spPr/>
    </dgm:pt>
    <dgm:pt modelId="{C1BE72CD-86EC-469F-9332-A4741E16418C}" type="pres">
      <dgm:prSet presAssocID="{D1F6AF9D-1155-4714-8CB9-8440B1670918}" presName="sibTrans" presStyleLbl="sibTrans2D1" presStyleIdx="2" presStyleCnt="3"/>
      <dgm:spPr/>
    </dgm:pt>
    <dgm:pt modelId="{2D29A392-74BF-463E-8D6F-F313F81A4DCB}" type="pres">
      <dgm:prSet presAssocID="{D1F6AF9D-1155-4714-8CB9-8440B1670918}" presName="connectorText" presStyleLbl="sibTrans2D1" presStyleIdx="2" presStyleCnt="3"/>
      <dgm:spPr/>
    </dgm:pt>
  </dgm:ptLst>
  <dgm:cxnLst>
    <dgm:cxn modelId="{74D69D10-D093-41FF-B312-EB5BA86EB263}" srcId="{5A811F83-0E49-4271-9390-188442E3DC9C}" destId="{53E43017-53B1-4650-BAD3-B5265878D6F3}" srcOrd="0" destOrd="0" parTransId="{CDDD4A90-C6BD-43F2-8BA4-492C234F84B8}" sibTransId="{30760C1B-F39A-41F4-81D9-53FA0E460B44}"/>
    <dgm:cxn modelId="{53586E16-5E66-457F-B844-DAB791628DE1}" type="presOf" srcId="{59EA129B-E9BF-4C34-9CE6-7C995EC776E6}" destId="{F8557A52-D6EF-4BFA-A21C-95702F21DB21}" srcOrd="0" destOrd="0" presId="urn:microsoft.com/office/officeart/2005/8/layout/cycle7"/>
    <dgm:cxn modelId="{8A459E1D-B7A4-4D3C-AFCC-C9A9DAC7CA28}" type="presOf" srcId="{59EA129B-E9BF-4C34-9CE6-7C995EC776E6}" destId="{9F5B87A3-4C91-4731-96E4-28FDD4B4F12D}" srcOrd="1" destOrd="0" presId="urn:microsoft.com/office/officeart/2005/8/layout/cycle7"/>
    <dgm:cxn modelId="{DC60D569-E0F8-475E-906D-6BB5B275AF3A}" type="presOf" srcId="{D1F6AF9D-1155-4714-8CB9-8440B1670918}" destId="{2D29A392-74BF-463E-8D6F-F313F81A4DCB}" srcOrd="1" destOrd="0" presId="urn:microsoft.com/office/officeart/2005/8/layout/cycle7"/>
    <dgm:cxn modelId="{35911A77-2ACA-43C5-AB5C-A4B44F6832AF}" type="presOf" srcId="{D1F6AF9D-1155-4714-8CB9-8440B1670918}" destId="{C1BE72CD-86EC-469F-9332-A4741E16418C}" srcOrd="0" destOrd="0" presId="urn:microsoft.com/office/officeart/2005/8/layout/cycle7"/>
    <dgm:cxn modelId="{92F4828B-F235-49FA-A382-EF2F1485A9F3}" type="presOf" srcId="{30760C1B-F39A-41F4-81D9-53FA0E460B44}" destId="{D411E2B6-4772-4CC5-8BBE-2521596AC99E}" srcOrd="0" destOrd="0" presId="urn:microsoft.com/office/officeart/2005/8/layout/cycle7"/>
    <dgm:cxn modelId="{78C6B4AA-5C38-4643-8EAF-D3ED4559F62A}" srcId="{5A811F83-0E49-4271-9390-188442E3DC9C}" destId="{56EBF98E-CE38-4ECD-B7D5-156FA51A49D1}" srcOrd="2" destOrd="0" parTransId="{021FC0A5-9622-4CA0-BDEE-7BA4D79E9C74}" sibTransId="{D1F6AF9D-1155-4714-8CB9-8440B1670918}"/>
    <dgm:cxn modelId="{288A07E1-D20B-478D-846D-4D026E982371}" type="presOf" srcId="{AA3F9890-C2AB-40F6-A3BA-245554A67417}" destId="{A3F2CB0B-28F4-42CF-8347-2556CC0DFAFB}" srcOrd="0" destOrd="0" presId="urn:microsoft.com/office/officeart/2005/8/layout/cycle7"/>
    <dgm:cxn modelId="{12D489E9-355A-4F1B-A3EA-C42326B0AF49}" srcId="{5A811F83-0E49-4271-9390-188442E3DC9C}" destId="{AA3F9890-C2AB-40F6-A3BA-245554A67417}" srcOrd="1" destOrd="0" parTransId="{3F91775F-599A-4E27-9575-D179254D2D7F}" sibTransId="{59EA129B-E9BF-4C34-9CE6-7C995EC776E6}"/>
    <dgm:cxn modelId="{8C58CEF4-AF86-4B06-A22C-BFC809EEC2D5}" type="presOf" srcId="{53E43017-53B1-4650-BAD3-B5265878D6F3}" destId="{3BF3B68D-F871-44C3-B443-DCA728088680}" srcOrd="0" destOrd="0" presId="urn:microsoft.com/office/officeart/2005/8/layout/cycle7"/>
    <dgm:cxn modelId="{09F473F6-FB4E-4BFC-A875-D6C191881D46}" type="presOf" srcId="{56EBF98E-CE38-4ECD-B7D5-156FA51A49D1}" destId="{A4B3D3DC-7402-44D0-8966-B2835108E33C}" srcOrd="0" destOrd="0" presId="urn:microsoft.com/office/officeart/2005/8/layout/cycle7"/>
    <dgm:cxn modelId="{2B45C8F9-F66B-420E-8FC7-2ACD82A73295}" type="presOf" srcId="{5A811F83-0E49-4271-9390-188442E3DC9C}" destId="{70523BDC-4D71-49A0-89AC-86262B7B8AA9}" srcOrd="0" destOrd="0" presId="urn:microsoft.com/office/officeart/2005/8/layout/cycle7"/>
    <dgm:cxn modelId="{757943FB-BE00-4E2B-80BB-F1924333A7E3}" type="presOf" srcId="{30760C1B-F39A-41F4-81D9-53FA0E460B44}" destId="{44E4512F-4DFF-45CF-B6DD-82199DEDC7F7}" srcOrd="1" destOrd="0" presId="urn:microsoft.com/office/officeart/2005/8/layout/cycle7"/>
    <dgm:cxn modelId="{6C697D56-B86B-42CA-ACE9-E1FFC6F85D6E}" type="presParOf" srcId="{70523BDC-4D71-49A0-89AC-86262B7B8AA9}" destId="{3BF3B68D-F871-44C3-B443-DCA728088680}" srcOrd="0" destOrd="0" presId="urn:microsoft.com/office/officeart/2005/8/layout/cycle7"/>
    <dgm:cxn modelId="{BF6A3357-ED3F-4B34-B10A-231DF487F807}" type="presParOf" srcId="{70523BDC-4D71-49A0-89AC-86262B7B8AA9}" destId="{D411E2B6-4772-4CC5-8BBE-2521596AC99E}" srcOrd="1" destOrd="0" presId="urn:microsoft.com/office/officeart/2005/8/layout/cycle7"/>
    <dgm:cxn modelId="{F6830FA2-A26C-413E-85E4-4FEE2A5256D4}" type="presParOf" srcId="{D411E2B6-4772-4CC5-8BBE-2521596AC99E}" destId="{44E4512F-4DFF-45CF-B6DD-82199DEDC7F7}" srcOrd="0" destOrd="0" presId="urn:microsoft.com/office/officeart/2005/8/layout/cycle7"/>
    <dgm:cxn modelId="{CF07CFAD-EB37-47FF-A977-2C33088ED9AD}" type="presParOf" srcId="{70523BDC-4D71-49A0-89AC-86262B7B8AA9}" destId="{A3F2CB0B-28F4-42CF-8347-2556CC0DFAFB}" srcOrd="2" destOrd="0" presId="urn:microsoft.com/office/officeart/2005/8/layout/cycle7"/>
    <dgm:cxn modelId="{E63387B7-E6AA-4D91-A373-05386730AC43}" type="presParOf" srcId="{70523BDC-4D71-49A0-89AC-86262B7B8AA9}" destId="{F8557A52-D6EF-4BFA-A21C-95702F21DB21}" srcOrd="3" destOrd="0" presId="urn:microsoft.com/office/officeart/2005/8/layout/cycle7"/>
    <dgm:cxn modelId="{051D880A-8E35-4E60-84B0-362EBFFEA36C}" type="presParOf" srcId="{F8557A52-D6EF-4BFA-A21C-95702F21DB21}" destId="{9F5B87A3-4C91-4731-96E4-28FDD4B4F12D}" srcOrd="0" destOrd="0" presId="urn:microsoft.com/office/officeart/2005/8/layout/cycle7"/>
    <dgm:cxn modelId="{13A7E75B-977D-4384-A8FF-61CD55657138}" type="presParOf" srcId="{70523BDC-4D71-49A0-89AC-86262B7B8AA9}" destId="{A4B3D3DC-7402-44D0-8966-B2835108E33C}" srcOrd="4" destOrd="0" presId="urn:microsoft.com/office/officeart/2005/8/layout/cycle7"/>
    <dgm:cxn modelId="{4AE249F7-E077-434D-BDEC-EA456A309A28}" type="presParOf" srcId="{70523BDC-4D71-49A0-89AC-86262B7B8AA9}" destId="{C1BE72CD-86EC-469F-9332-A4741E16418C}" srcOrd="5" destOrd="0" presId="urn:microsoft.com/office/officeart/2005/8/layout/cycle7"/>
    <dgm:cxn modelId="{A675A1F3-11AA-4492-969B-0A7C57E00DCB}" type="presParOf" srcId="{C1BE72CD-86EC-469F-9332-A4741E16418C}" destId="{2D29A392-74BF-463E-8D6F-F313F81A4DCB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3B68D-F871-44C3-B443-DCA728088680}">
      <dsp:nvSpPr>
        <dsp:cNvPr id="0" name=""/>
        <dsp:cNvSpPr/>
      </dsp:nvSpPr>
      <dsp:spPr>
        <a:xfrm>
          <a:off x="2510720" y="-560927"/>
          <a:ext cx="3106559" cy="2527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ArchiMate</a:t>
          </a:r>
        </a:p>
      </dsp:txBody>
      <dsp:txXfrm>
        <a:off x="2584761" y="-486886"/>
        <a:ext cx="2958477" cy="2379871"/>
      </dsp:txXfrm>
    </dsp:sp>
    <dsp:sp modelId="{D411E2B6-4772-4CC5-8BBE-2521596AC99E}">
      <dsp:nvSpPr>
        <dsp:cNvPr id="0" name=""/>
        <dsp:cNvSpPr/>
      </dsp:nvSpPr>
      <dsp:spPr>
        <a:xfrm rot="3600000">
          <a:off x="4611626" y="2463816"/>
          <a:ext cx="1221405" cy="49103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758936" y="2562023"/>
        <a:ext cx="926785" cy="294619"/>
      </dsp:txXfrm>
    </dsp:sp>
    <dsp:sp modelId="{A3F2CB0B-28F4-42CF-8347-2556CC0DFAFB}">
      <dsp:nvSpPr>
        <dsp:cNvPr id="0" name=""/>
        <dsp:cNvSpPr/>
      </dsp:nvSpPr>
      <dsp:spPr>
        <a:xfrm>
          <a:off x="4827378" y="3451641"/>
          <a:ext cx="3106559" cy="2527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UML</a:t>
          </a:r>
        </a:p>
      </dsp:txBody>
      <dsp:txXfrm>
        <a:off x="4901419" y="3525682"/>
        <a:ext cx="2958477" cy="2379871"/>
      </dsp:txXfrm>
    </dsp:sp>
    <dsp:sp modelId="{F8557A52-D6EF-4BFA-A21C-95702F21DB21}">
      <dsp:nvSpPr>
        <dsp:cNvPr id="0" name=""/>
        <dsp:cNvSpPr/>
      </dsp:nvSpPr>
      <dsp:spPr>
        <a:xfrm rot="10800000">
          <a:off x="3453297" y="4470101"/>
          <a:ext cx="1221405" cy="49103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3600607" y="4568308"/>
        <a:ext cx="926785" cy="294619"/>
      </dsp:txXfrm>
    </dsp:sp>
    <dsp:sp modelId="{A4B3D3DC-7402-44D0-8966-B2835108E33C}">
      <dsp:nvSpPr>
        <dsp:cNvPr id="0" name=""/>
        <dsp:cNvSpPr/>
      </dsp:nvSpPr>
      <dsp:spPr>
        <a:xfrm>
          <a:off x="194062" y="3451641"/>
          <a:ext cx="3106559" cy="2527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BPMN</a:t>
          </a:r>
        </a:p>
      </dsp:txBody>
      <dsp:txXfrm>
        <a:off x="268103" y="3525682"/>
        <a:ext cx="2958477" cy="2379871"/>
      </dsp:txXfrm>
    </dsp:sp>
    <dsp:sp modelId="{C1BE72CD-86EC-469F-9332-A4741E16418C}">
      <dsp:nvSpPr>
        <dsp:cNvPr id="0" name=""/>
        <dsp:cNvSpPr/>
      </dsp:nvSpPr>
      <dsp:spPr>
        <a:xfrm rot="18000000">
          <a:off x="2294968" y="2463816"/>
          <a:ext cx="1221405" cy="49103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442278" y="2562023"/>
        <a:ext cx="926785" cy="294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48B5C-C062-8424-1F8D-4188F08A4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69DA0-8502-0EFD-D597-9DD78FBA8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962F5-0DC7-548F-1E58-0F98BC8B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399A-92EF-49D7-9469-9D50AF04C18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CB1EA-5D9F-135F-C62B-AB6740DE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F1C63-D134-339B-7D69-D2D2181E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EC59-0FB8-4030-A25B-4E03CD35B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9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FEDAE-87A7-FE86-780F-21FBE2FA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783C5-925E-88C1-3EFD-44AA59D2A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A447B-5443-BB5E-7725-9FBA77064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399A-92EF-49D7-9469-9D50AF04C18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B166F-DE53-3D33-AFD4-D1384B83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5F6B8-4096-2143-C855-916AFC77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EC59-0FB8-4030-A25B-4E03CD35B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86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C94DFD-CA6D-A178-6FFB-A85B2B1F5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4477D-546B-1E3E-4747-E975E3492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684A3-05B3-7DB9-17C4-B1C97241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399A-92EF-49D7-9469-9D50AF04C18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222DD-8F91-4375-052F-6F135EC42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87182-E44D-AD48-C19A-646C9A45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EC59-0FB8-4030-A25B-4E03CD35B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4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3FDA7-BF0D-6FE7-4533-DD1747D91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9F374-BEEC-2B45-C4AA-8E735CBAF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9931E-806B-933C-EF17-0EED3640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399A-92EF-49D7-9469-9D50AF04C18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FDED4-B0BA-1F0A-8D58-F84EE4265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7D2B1-FE2E-9675-3C39-8C1FBD8E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EC59-0FB8-4030-A25B-4E03CD35B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5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F66E8-B64C-0D7A-7177-5C644FDDA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64D75-CF9E-38A0-B06D-C5C3D8572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D83FA-9B15-420C-DA33-541991B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399A-92EF-49D7-9469-9D50AF04C18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931BD-D4CC-1F0A-5BA7-DB5DB1843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A038D-26B8-C7B7-3F93-A5CC9E8F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EC59-0FB8-4030-A25B-4E03CD35B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5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D7BC0-BDAF-45F1-7271-C33C80F1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69FAE-EE00-9C1B-BA55-8740CDC82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F0695-6971-F1CF-5638-686259792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64BA8-C2EF-BC50-528F-E51A2C773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399A-92EF-49D7-9469-9D50AF04C18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B4B54-A7BA-626E-03C1-3563A82EA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4B084-BE0B-E225-D333-766F082D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EC59-0FB8-4030-A25B-4E03CD35B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7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1E2E-6449-C5BC-9F8F-689A09E7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10779-F7C0-2789-8F28-C67AFF6D0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4EBC2-670E-056F-B460-0B12EAFB8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AA6F7-16DE-45AC-617D-A6E784F31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4C849-212F-24D3-442A-E76533A89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2B185A-374B-A0CA-D8CF-FAC82D6E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399A-92EF-49D7-9469-9D50AF04C18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CFD4C5-E4CC-B7AB-9ABE-A96BC2B99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882FD-648F-4243-D994-31EF4EC6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EC59-0FB8-4030-A25B-4E03CD35B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4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213C-AB11-95E4-FAE3-4489D8BD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E9994C-1975-2A22-0B35-14287FF0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399A-92EF-49D7-9469-9D50AF04C18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E5076-AB0E-9B8F-E406-9E528C47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82A0D-A03C-8592-61CA-E24BCF66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EC59-0FB8-4030-A25B-4E03CD35B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3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40683B-B88D-49E3-64EF-39A44F217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399A-92EF-49D7-9469-9D50AF04C18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EE0A69-C9D9-8EC0-B214-A7B77FC3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E90C2-A9A6-B785-59A3-3645DFDA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EC59-0FB8-4030-A25B-4E03CD35B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0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CE996-CB36-683E-BC17-9EAB59D6C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35DFF-8539-E642-3A88-044D0091F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69DAA-D9EF-7704-9D3A-53B93E727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1F69B-99F0-638E-CB2C-1891D9F0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399A-92EF-49D7-9469-9D50AF04C18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DD6B1-27CC-24D5-2912-326A558C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75D02-AA36-BB33-9B86-A78F66054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EC59-0FB8-4030-A25B-4E03CD35B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5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51198-9CF4-6CFF-4D19-24FCE8929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E7C5EC-C523-9BF6-A5BA-B760B8BA7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CF44B-E8E4-8827-E756-18935C2A7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A62B8-440D-E80A-E7CC-7587A1AF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399A-92EF-49D7-9469-9D50AF04C18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B2A75-956F-C4F0-D621-D61A39FC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16601-B07B-3096-B0D4-9C8E0DDB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EC59-0FB8-4030-A25B-4E03CD35B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2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3D377-E168-9076-8E65-5217CF05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CE189-A14E-3C8F-9C96-A5FBA2EF3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39F29-90D1-F9BD-5499-F85752C59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CC399A-92EF-49D7-9469-9D50AF04C18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5DFCD-862E-92BE-AAD3-416695981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5EB48-0293-C8A9-1AA8-9BB7748A7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DFEC59-0FB8-4030-A25B-4E03CD35B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2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lurred sun at dusk">
            <a:extLst>
              <a:ext uri="{FF2B5EF4-FFF2-40B4-BE49-F238E27FC236}">
                <a16:creationId xmlns:a16="http://schemas.microsoft.com/office/drawing/2014/main" id="{BD4ED28B-15F3-858F-C020-6A102CEB1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83" y="0"/>
            <a:ext cx="11498233" cy="6858000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9938891-7A3D-3B4F-C85B-CC4DE67F7C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158574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B4E4FB6-51D8-A5AC-968C-0C4FB3A7FF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2419" y="1088123"/>
            <a:ext cx="1867161" cy="11336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BD6C47-28E3-E839-C5A6-036C5CB8BA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2528" y="5196936"/>
            <a:ext cx="2162477" cy="10669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5C2E72-AF53-4C7B-C95D-1B41A2A8F6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20018" y="5158830"/>
            <a:ext cx="1457528" cy="1143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33344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1</cp:revision>
  <dcterms:created xsi:type="dcterms:W3CDTF">2025-05-23T11:42:32Z</dcterms:created>
  <dcterms:modified xsi:type="dcterms:W3CDTF">2025-05-23T11:47:46Z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2025-05-23T11:47:36Z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ee66a385-3885-49f5-b3ae-f38059a6612a</vt:lpwstr>
  </property>
  <property fmtid="{D5CDD505-2E9C-101B-9397-08002B2CF9AE}" pid="8" name="MSIP_Label_19540963-e559-4020-8a90-fe8a502c2801_ContentBits">
    <vt:lpwstr>0</vt:lpwstr>
  </property>
  <property fmtid="{D5CDD505-2E9C-101B-9397-08002B2CF9AE}" pid="9" name="MSIP_Label_19540963-e559-4020-8a90-fe8a502c2801_Tag">
    <vt:lpwstr>10, 3, 0, 1</vt:lpwstr>
  </property>
</Properties>
</file>