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Cavea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e979b3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1e979b3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1e979b3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721e979b3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1e979b3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1e979b3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1e979b3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1e979b3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1e979b3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1e979b3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1e979b3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1e979b3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1e979b3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1e979b3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1e979b3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1e979b3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1e979b3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1e979b3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marL="914400" lvl="1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marL="1371600" lvl="2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marL="1828800" lvl="3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marL="2286000" lvl="4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marL="2743200" lvl="5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marL="3200400" lvl="6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marL="3657600" lvl="7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marL="4114800" lvl="8" indent="-501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4294967295"/>
          </p:nvPr>
        </p:nvSpPr>
        <p:spPr>
          <a:xfrm>
            <a:off x="3810825" y="2700825"/>
            <a:ext cx="2136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Yasira Henao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Villada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Mariajosé Botero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En el navegador web en el localhost especificando la ruta que designamos para nuestra app obtenemos nuestro “Hola Mundo”.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5225" r="5600" b="57564"/>
          <a:stretch/>
        </p:blipFill>
        <p:spPr>
          <a:xfrm>
            <a:off x="128750" y="1485951"/>
            <a:ext cx="8502576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Descargar Docker desde la página oficial.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t="14741" r="2477"/>
          <a:stretch/>
        </p:blipFill>
        <p:spPr>
          <a:xfrm>
            <a:off x="1411775" y="1452094"/>
            <a:ext cx="7273800" cy="338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2.Se crea un proyecto con Spring Boot desde la pagina.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5573" t="13299" r="5108"/>
          <a:stretch/>
        </p:blipFill>
        <p:spPr>
          <a:xfrm>
            <a:off x="1463837" y="1226800"/>
            <a:ext cx="7169674" cy="3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Para este ejemplo se creó una simple App que muestra “Hola Youtube” en pantalla.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4942" r="5185"/>
          <a:stretch/>
        </p:blipFill>
        <p:spPr>
          <a:xfrm>
            <a:off x="1913675" y="987175"/>
            <a:ext cx="6269999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4.Se que crea un archivo llamado "Dockerfile" para que Docker pueda usar la configuración.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l="4635" r="5005"/>
          <a:stretch/>
        </p:blipFill>
        <p:spPr>
          <a:xfrm>
            <a:off x="1809093" y="987175"/>
            <a:ext cx="6479168" cy="4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5.Para esta aplicación en específico, se configuró de la siguiente forma: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l="4804" r="5396"/>
          <a:stretch/>
        </p:blipFill>
        <p:spPr>
          <a:xfrm>
            <a:off x="384026" y="2232775"/>
            <a:ext cx="8375951" cy="21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En este paso con el comando "docker build -f Dockerfile -t docker-spring-boot ." se crea una imagen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4972" r="4945"/>
          <a:stretch/>
        </p:blipFill>
        <p:spPr>
          <a:xfrm>
            <a:off x="1926325" y="1045575"/>
            <a:ext cx="6244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7.para ver que la imagen fue creada usamos el comando "docker images".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5013" r="5147"/>
          <a:stretch/>
        </p:blipFill>
        <p:spPr>
          <a:xfrm>
            <a:off x="1959887" y="1059000"/>
            <a:ext cx="6177574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8.Ejecutamos la aplicación con el comando "docker run -p 8085:8085 -t docker-spring-boot".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5026" r="5206"/>
          <a:stretch/>
        </p:blipFill>
        <p:spPr>
          <a:xfrm>
            <a:off x="1496650" y="1126150"/>
            <a:ext cx="6150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159</Words>
  <Application>Microsoft Office PowerPoint</Application>
  <PresentationFormat>Presentación en pantalla (16:9)</PresentationFormat>
  <Paragraphs>13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Amatic SC</vt:lpstr>
      <vt:lpstr>Caveat</vt:lpstr>
      <vt:lpstr>Kate template</vt:lpstr>
      <vt:lpstr>Docker</vt:lpstr>
      <vt:lpstr>Descargar Docker desde la página oficial.</vt:lpstr>
      <vt:lpstr>2.Se crea un proyecto con Spring Boot desde la pagina.</vt:lpstr>
      <vt:lpstr>3. Para este ejemplo se creó una simple App que muestra “Hola Youtube” en pantalla.</vt:lpstr>
      <vt:lpstr>4.Se que crea un archivo llamado "Dockerfile" para que Docker pueda usar la configuración.</vt:lpstr>
      <vt:lpstr>5.Para esta aplicación en específico, se configuró de la siguiente forma:</vt:lpstr>
      <vt:lpstr>6. En este paso con el comando "docker build -f Dockerfile -t docker-spring-boot ." se crea una imagen</vt:lpstr>
      <vt:lpstr>7.para ver que la imagen fue creada usamos el comando "docker images".</vt:lpstr>
      <vt:lpstr>8.Ejecutamos la aplicación con el comando "docker run -p 8085:8085 -t docker-spring-boot".</vt:lpstr>
      <vt:lpstr>9. En el navegador web en el localhost especificando la ruta que designamos para nuestra app obtenemos nuestro “Hola Mundo”.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Yasira</dc:creator>
  <cp:lastModifiedBy>Yasira</cp:lastModifiedBy>
  <cp:revision>1</cp:revision>
  <dcterms:modified xsi:type="dcterms:W3CDTF">2020-03-27T22:10:30Z</dcterms:modified>
</cp:coreProperties>
</file>