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7" r:id="rId3"/>
    <p:sldId id="276" r:id="rId4"/>
    <p:sldId id="275" r:id="rId5"/>
  </p:sldIdLst>
  <p:sldSz cx="9144000" cy="6858000" type="screen4x3"/>
  <p:notesSz cx="6865938" cy="9998075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5DA1"/>
    <a:srgbClr val="30A5CD"/>
    <a:srgbClr val="CA44AA"/>
    <a:srgbClr val="3CACD1"/>
    <a:srgbClr val="9AD6E8"/>
    <a:srgbClr val="C1E5EE"/>
    <a:srgbClr val="9ED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5" autoAdjust="0"/>
    <p:restoredTop sz="94659"/>
  </p:normalViewPr>
  <p:slideViewPr>
    <p:cSldViewPr snapToObjects="1">
      <p:cViewPr varScale="1">
        <p:scale>
          <a:sx n="68" d="100"/>
          <a:sy n="68" d="100"/>
        </p:scale>
        <p:origin x="13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13/05/2020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13/05/2020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13/05/2020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13/05/2020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13/05/2020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13/05/2020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13/05/2020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13/05/2020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13/05/2020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13/05/2020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C9C-304C-8948-A30E-0B442413F0E5}" type="datetimeFigureOut">
              <a:rPr lang="es-ES_tradnl" smtClean="0"/>
              <a:pPr/>
              <a:t>13/05/2020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F001-F37A-F948-9699-943AA9FBA13F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C2C9C-304C-8948-A30E-0B442413F0E5}" type="datetimeFigureOut">
              <a:rPr lang="es-ES_tradnl" smtClean="0"/>
              <a:pPr/>
              <a:t>13/05/2020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F001-F37A-F948-9699-943AA9FBA13F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4"/>
            <a:ext cx="9181859" cy="612068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 rot="19761504">
            <a:off x="2177150" y="1025945"/>
            <a:ext cx="8066395" cy="3495372"/>
          </a:xfrm>
          <a:prstGeom prst="rect">
            <a:avLst/>
          </a:prstGeom>
          <a:solidFill>
            <a:srgbClr val="3CACD1">
              <a:alpha val="5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0" y="5229200"/>
            <a:ext cx="9181859" cy="16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3347864" y="-27384"/>
            <a:ext cx="2448271" cy="2814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3338534" y="2987593"/>
            <a:ext cx="42484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800" b="1" dirty="0">
                <a:latin typeface="Cambria" panose="02040503050406030204" pitchFamily="18" charset="0"/>
              </a:rPr>
              <a:t>PLANTILLA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Modelo </a:t>
            </a:r>
            <a:r>
              <a:rPr lang="es-ES" sz="2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Canvas</a:t>
            </a:r>
            <a:endParaRPr lang="es-E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Helados JE&amp;Y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Yasira Henao López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1619EF-C080-B24D-9884-257B39B64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141" y="139747"/>
            <a:ext cx="2079715" cy="20704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quina doblada 20"/>
          <p:cNvSpPr/>
          <p:nvPr/>
        </p:nvSpPr>
        <p:spPr>
          <a:xfrm>
            <a:off x="6895942" y="4072209"/>
            <a:ext cx="914400" cy="91440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23" name="Esquina doblada 22"/>
          <p:cNvSpPr/>
          <p:nvPr/>
        </p:nvSpPr>
        <p:spPr>
          <a:xfrm>
            <a:off x="7048342" y="4214482"/>
            <a:ext cx="914400" cy="91440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24" name="Esquina doblada 23"/>
          <p:cNvSpPr/>
          <p:nvPr/>
        </p:nvSpPr>
        <p:spPr>
          <a:xfrm>
            <a:off x="7200742" y="4366882"/>
            <a:ext cx="914400" cy="91440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25" name="Esquina doblada 24"/>
          <p:cNvSpPr/>
          <p:nvPr/>
        </p:nvSpPr>
        <p:spPr>
          <a:xfrm>
            <a:off x="7353142" y="4519282"/>
            <a:ext cx="914400" cy="91440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26" name="Esquina doblada 25"/>
          <p:cNvSpPr/>
          <p:nvPr/>
        </p:nvSpPr>
        <p:spPr>
          <a:xfrm>
            <a:off x="7505542" y="4671682"/>
            <a:ext cx="914400" cy="91440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27" name="Esquina doblada 26"/>
          <p:cNvSpPr/>
          <p:nvPr/>
        </p:nvSpPr>
        <p:spPr>
          <a:xfrm>
            <a:off x="7657942" y="4824082"/>
            <a:ext cx="914400" cy="91440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28" name="Esquina doblada 27"/>
          <p:cNvSpPr/>
          <p:nvPr/>
        </p:nvSpPr>
        <p:spPr>
          <a:xfrm>
            <a:off x="7810342" y="4976482"/>
            <a:ext cx="914400" cy="91440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29" name="Esquina doblada 28"/>
          <p:cNvSpPr/>
          <p:nvPr/>
        </p:nvSpPr>
        <p:spPr>
          <a:xfrm>
            <a:off x="7962742" y="5128882"/>
            <a:ext cx="914400" cy="91440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lalalalalla</a:t>
            </a:r>
            <a:endParaRPr lang="es-ES" sz="1200" dirty="0"/>
          </a:p>
        </p:txBody>
      </p:sp>
      <p:sp>
        <p:nvSpPr>
          <p:cNvPr id="30" name="Esquina doblada 29"/>
          <p:cNvSpPr/>
          <p:nvPr/>
        </p:nvSpPr>
        <p:spPr>
          <a:xfrm>
            <a:off x="8085225" y="5313221"/>
            <a:ext cx="914400" cy="914400"/>
          </a:xfrm>
          <a:prstGeom prst="foldedCorner">
            <a:avLst/>
          </a:prstGeom>
          <a:solidFill>
            <a:srgbClr val="990099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46" name="Esquina doblada 45"/>
          <p:cNvSpPr/>
          <p:nvPr/>
        </p:nvSpPr>
        <p:spPr>
          <a:xfrm>
            <a:off x="683568" y="452483"/>
            <a:ext cx="3672408" cy="312221"/>
          </a:xfrm>
          <a:prstGeom prst="foldedCorner">
            <a:avLst/>
          </a:prstGeom>
          <a:solidFill>
            <a:srgbClr val="3CACD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/>
              <a:t>El problema:</a:t>
            </a:r>
          </a:p>
        </p:txBody>
      </p:sp>
      <p:sp>
        <p:nvSpPr>
          <p:cNvPr id="32" name="Esquina doblada 45">
            <a:extLst>
              <a:ext uri="{FF2B5EF4-FFF2-40B4-BE49-F238E27FC236}">
                <a16:creationId xmlns:a16="http://schemas.microsoft.com/office/drawing/2014/main" id="{EF70C515-E4A2-4926-A6BC-2C8EDF5767DD}"/>
              </a:ext>
            </a:extLst>
          </p:cNvPr>
          <p:cNvSpPr/>
          <p:nvPr/>
        </p:nvSpPr>
        <p:spPr>
          <a:xfrm>
            <a:off x="657814" y="2208614"/>
            <a:ext cx="3817600" cy="667043"/>
          </a:xfrm>
          <a:prstGeom prst="foldedCorner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Hay gente que quiere pedir un helado de la marca que quiere y no hay una heladería que vendan todas las marcas.</a:t>
            </a:r>
          </a:p>
        </p:txBody>
      </p:sp>
      <p:sp>
        <p:nvSpPr>
          <p:cNvPr id="33" name="Esquina doblada 45">
            <a:extLst>
              <a:ext uri="{FF2B5EF4-FFF2-40B4-BE49-F238E27FC236}">
                <a16:creationId xmlns:a16="http://schemas.microsoft.com/office/drawing/2014/main" id="{A5458661-40DF-42D6-AC38-1CBEAF289036}"/>
              </a:ext>
            </a:extLst>
          </p:cNvPr>
          <p:cNvSpPr/>
          <p:nvPr/>
        </p:nvSpPr>
        <p:spPr>
          <a:xfrm>
            <a:off x="657814" y="3157809"/>
            <a:ext cx="3817600" cy="667043"/>
          </a:xfrm>
          <a:prstGeom prst="foldedCorner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El domicilio sale muy costoso.</a:t>
            </a:r>
          </a:p>
        </p:txBody>
      </p:sp>
      <p:sp>
        <p:nvSpPr>
          <p:cNvPr id="34" name="Esquina doblada 45">
            <a:extLst>
              <a:ext uri="{FF2B5EF4-FFF2-40B4-BE49-F238E27FC236}">
                <a16:creationId xmlns:a16="http://schemas.microsoft.com/office/drawing/2014/main" id="{1CB8E1C7-F665-4C7A-806A-AD62310ADC1E}"/>
              </a:ext>
            </a:extLst>
          </p:cNvPr>
          <p:cNvSpPr/>
          <p:nvPr/>
        </p:nvSpPr>
        <p:spPr>
          <a:xfrm>
            <a:off x="657814" y="4116705"/>
            <a:ext cx="3817600" cy="667035"/>
          </a:xfrm>
          <a:prstGeom prst="foldedCorner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No venden en toda la cuidad y sus alrededores .</a:t>
            </a:r>
          </a:p>
        </p:txBody>
      </p:sp>
      <p:sp>
        <p:nvSpPr>
          <p:cNvPr id="35" name="Esquina doblada 45">
            <a:extLst>
              <a:ext uri="{FF2B5EF4-FFF2-40B4-BE49-F238E27FC236}">
                <a16:creationId xmlns:a16="http://schemas.microsoft.com/office/drawing/2014/main" id="{29B3E898-D4F2-43FD-BD8C-AEDE9410B945}"/>
              </a:ext>
            </a:extLst>
          </p:cNvPr>
          <p:cNvSpPr/>
          <p:nvPr/>
        </p:nvSpPr>
        <p:spPr>
          <a:xfrm>
            <a:off x="651781" y="1148288"/>
            <a:ext cx="3823633" cy="912560"/>
          </a:xfrm>
          <a:prstGeom prst="foldedCorner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/>
              <a:t>en Medellín en esta cuarentena hay mucha gente que quiere helado pero no puede salir a comprarlo.</a:t>
            </a:r>
          </a:p>
        </p:txBody>
      </p:sp>
    </p:spTree>
    <p:extLst>
      <p:ext uri="{BB962C8B-B14F-4D97-AF65-F5344CB8AC3E}">
        <p14:creationId xmlns:p14="http://schemas.microsoft.com/office/powerpoint/2010/main" val="12875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" y="208388"/>
            <a:ext cx="7891233" cy="5583471"/>
          </a:xfrm>
          <a:prstGeom prst="rect">
            <a:avLst/>
          </a:prstGeom>
        </p:spPr>
      </p:pic>
      <p:sp>
        <p:nvSpPr>
          <p:cNvPr id="30" name="Esquina doblada 29"/>
          <p:cNvSpPr/>
          <p:nvPr/>
        </p:nvSpPr>
        <p:spPr>
          <a:xfrm>
            <a:off x="6511205" y="1043751"/>
            <a:ext cx="1243057" cy="574367"/>
          </a:xfrm>
          <a:prstGeom prst="foldedCorner">
            <a:avLst/>
          </a:prstGeom>
          <a:solidFill>
            <a:srgbClr val="00B050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Las personas de 18 a 80 que trabajen</a:t>
            </a:r>
          </a:p>
        </p:txBody>
      </p:sp>
      <p:sp>
        <p:nvSpPr>
          <p:cNvPr id="46" name="Esquina doblada 45"/>
          <p:cNvSpPr/>
          <p:nvPr/>
        </p:nvSpPr>
        <p:spPr>
          <a:xfrm>
            <a:off x="3544966" y="1134766"/>
            <a:ext cx="1243057" cy="568038"/>
          </a:xfrm>
          <a:prstGeom prst="foldedCorner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* te llevan tu helado a domicilio y no te cobran</a:t>
            </a:r>
          </a:p>
        </p:txBody>
      </p:sp>
      <p:sp>
        <p:nvSpPr>
          <p:cNvPr id="31" name="Esquina doblada 45">
            <a:extLst>
              <a:ext uri="{FF2B5EF4-FFF2-40B4-BE49-F238E27FC236}">
                <a16:creationId xmlns:a16="http://schemas.microsoft.com/office/drawing/2014/main" id="{FD7F44FF-0CEF-4FD9-A2A1-9DB75BD4A199}"/>
              </a:ext>
            </a:extLst>
          </p:cNvPr>
          <p:cNvSpPr/>
          <p:nvPr/>
        </p:nvSpPr>
        <p:spPr>
          <a:xfrm>
            <a:off x="3537154" y="1755480"/>
            <a:ext cx="1243057" cy="521691"/>
          </a:xfrm>
          <a:prstGeom prst="foldedCorner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* ventaja de precio</a:t>
            </a:r>
          </a:p>
        </p:txBody>
      </p:sp>
      <p:sp>
        <p:nvSpPr>
          <p:cNvPr id="32" name="Esquina doblada 45">
            <a:extLst>
              <a:ext uri="{FF2B5EF4-FFF2-40B4-BE49-F238E27FC236}">
                <a16:creationId xmlns:a16="http://schemas.microsoft.com/office/drawing/2014/main" id="{DA9102AD-76A3-43BB-8B1E-E787F41BB4BA}"/>
              </a:ext>
            </a:extLst>
          </p:cNvPr>
          <p:cNvSpPr/>
          <p:nvPr/>
        </p:nvSpPr>
        <p:spPr>
          <a:xfrm>
            <a:off x="3518078" y="2356409"/>
            <a:ext cx="1243057" cy="560791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*te contactas fácil, solo con una llamada </a:t>
            </a:r>
          </a:p>
        </p:txBody>
      </p:sp>
      <p:sp>
        <p:nvSpPr>
          <p:cNvPr id="33" name="Esquina doblada 45">
            <a:extLst>
              <a:ext uri="{FF2B5EF4-FFF2-40B4-BE49-F238E27FC236}">
                <a16:creationId xmlns:a16="http://schemas.microsoft.com/office/drawing/2014/main" id="{EF064B03-53A8-44EC-BBE3-8FD71F409F75}"/>
              </a:ext>
            </a:extLst>
          </p:cNvPr>
          <p:cNvSpPr/>
          <p:nvPr/>
        </p:nvSpPr>
        <p:spPr>
          <a:xfrm>
            <a:off x="3518079" y="3016223"/>
            <a:ext cx="1243057" cy="560791"/>
          </a:xfrm>
          <a:prstGeom prst="foldedCorner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*variedad de sabores, colores y marcas</a:t>
            </a:r>
          </a:p>
        </p:txBody>
      </p:sp>
      <p:sp>
        <p:nvSpPr>
          <p:cNvPr id="34" name="Esquina doblada 45">
            <a:extLst>
              <a:ext uri="{FF2B5EF4-FFF2-40B4-BE49-F238E27FC236}">
                <a16:creationId xmlns:a16="http://schemas.microsoft.com/office/drawing/2014/main" id="{7B4E1805-7C19-4D37-B7DF-88F2852DD229}"/>
              </a:ext>
            </a:extLst>
          </p:cNvPr>
          <p:cNvSpPr/>
          <p:nvPr/>
        </p:nvSpPr>
        <p:spPr>
          <a:xfrm>
            <a:off x="3518079" y="3636937"/>
            <a:ext cx="1243057" cy="679129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* Domicilio en Medellín y sus alrededores </a:t>
            </a:r>
          </a:p>
        </p:txBody>
      </p:sp>
      <p:sp>
        <p:nvSpPr>
          <p:cNvPr id="35" name="Esquina doblada 29">
            <a:extLst>
              <a:ext uri="{FF2B5EF4-FFF2-40B4-BE49-F238E27FC236}">
                <a16:creationId xmlns:a16="http://schemas.microsoft.com/office/drawing/2014/main" id="{B3E66555-50C6-4379-8C35-2F79AE6D080B}"/>
              </a:ext>
            </a:extLst>
          </p:cNvPr>
          <p:cNvSpPr/>
          <p:nvPr/>
        </p:nvSpPr>
        <p:spPr>
          <a:xfrm>
            <a:off x="6511205" y="1702804"/>
            <a:ext cx="1243057" cy="574367"/>
          </a:xfrm>
          <a:prstGeom prst="foldedCorner">
            <a:avLst/>
          </a:prstGeom>
          <a:solidFill>
            <a:srgbClr val="92D050"/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1200" dirty="0"/>
          </a:p>
          <a:p>
            <a:r>
              <a:rPr lang="es-ES" sz="1200" dirty="0"/>
              <a:t>Las personas de 18 a 80 que trabajen</a:t>
            </a:r>
          </a:p>
          <a:p>
            <a:endParaRPr lang="es-ES" sz="1200" dirty="0"/>
          </a:p>
        </p:txBody>
      </p:sp>
      <p:sp>
        <p:nvSpPr>
          <p:cNvPr id="36" name="Esquina doblada 29">
            <a:extLst>
              <a:ext uri="{FF2B5EF4-FFF2-40B4-BE49-F238E27FC236}">
                <a16:creationId xmlns:a16="http://schemas.microsoft.com/office/drawing/2014/main" id="{D9DF6C9C-D590-41FC-9D0E-57E9FD1E9A87}"/>
              </a:ext>
            </a:extLst>
          </p:cNvPr>
          <p:cNvSpPr/>
          <p:nvPr/>
        </p:nvSpPr>
        <p:spPr>
          <a:xfrm>
            <a:off x="6499982" y="2403307"/>
            <a:ext cx="1243057" cy="574367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Personas que trabajan y tienen teléfono</a:t>
            </a:r>
          </a:p>
        </p:txBody>
      </p:sp>
      <p:sp>
        <p:nvSpPr>
          <p:cNvPr id="37" name="Esquina doblada 29">
            <a:extLst>
              <a:ext uri="{FF2B5EF4-FFF2-40B4-BE49-F238E27FC236}">
                <a16:creationId xmlns:a16="http://schemas.microsoft.com/office/drawing/2014/main" id="{FE492B26-20A2-402F-8B32-1598F2BD4ECB}"/>
              </a:ext>
            </a:extLst>
          </p:cNvPr>
          <p:cNvSpPr/>
          <p:nvPr/>
        </p:nvSpPr>
        <p:spPr>
          <a:xfrm>
            <a:off x="6511205" y="3039671"/>
            <a:ext cx="1243057" cy="474793"/>
          </a:xfrm>
          <a:prstGeom prst="foldedCorner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Personas de 5 a 80</a:t>
            </a:r>
          </a:p>
        </p:txBody>
      </p:sp>
      <p:sp>
        <p:nvSpPr>
          <p:cNvPr id="38" name="Esquina doblada 29">
            <a:extLst>
              <a:ext uri="{FF2B5EF4-FFF2-40B4-BE49-F238E27FC236}">
                <a16:creationId xmlns:a16="http://schemas.microsoft.com/office/drawing/2014/main" id="{7D5AE284-0B8E-43FA-8FD2-B5CBCABEC941}"/>
              </a:ext>
            </a:extLst>
          </p:cNvPr>
          <p:cNvSpPr/>
          <p:nvPr/>
        </p:nvSpPr>
        <p:spPr>
          <a:xfrm>
            <a:off x="6511205" y="3577400"/>
            <a:ext cx="1243057" cy="957626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 w="12700">
            <a:solidFill>
              <a:srgbClr val="A05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Personas que vivan en Medellín y sus alrededores de 18 a 80</a:t>
            </a:r>
          </a:p>
        </p:txBody>
      </p:sp>
    </p:spTree>
    <p:extLst>
      <p:ext uri="{BB962C8B-B14F-4D97-AF65-F5344CB8AC3E}">
        <p14:creationId xmlns:p14="http://schemas.microsoft.com/office/powerpoint/2010/main" val="109959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5229200"/>
            <a:ext cx="9181859" cy="16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3347864" y="-27384"/>
            <a:ext cx="2448271" cy="2814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66590B-F2BA-0C4F-83CF-4B615449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544621"/>
            <a:ext cx="2044700" cy="2035612"/>
          </a:xfrm>
          <a:prstGeom prst="rect">
            <a:avLst/>
          </a:prstGeom>
        </p:spPr>
      </p:pic>
      <p:pic>
        <p:nvPicPr>
          <p:cNvPr id="1028" name="Picture 4" descr="GIF gracias por su atención. Imágenes animadas gratis.">
            <a:extLst>
              <a:ext uri="{FF2B5EF4-FFF2-40B4-BE49-F238E27FC236}">
                <a16:creationId xmlns:a16="http://schemas.microsoft.com/office/drawing/2014/main" id="{F2160AAB-989F-485A-974D-C236F7EEC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07993"/>
            <a:ext cx="3605386" cy="36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142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156</Words>
  <Application>Microsoft Office PowerPoint</Application>
  <PresentationFormat>Presentación en pantalla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GPEX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GPEX</dc:creator>
  <cp:lastModifiedBy>Yasira</cp:lastModifiedBy>
  <cp:revision>43</cp:revision>
  <cp:lastPrinted>2017-10-04T01:11:23Z</cp:lastPrinted>
  <dcterms:created xsi:type="dcterms:W3CDTF">2015-11-04T09:57:21Z</dcterms:created>
  <dcterms:modified xsi:type="dcterms:W3CDTF">2020-05-14T00:16:47Z</dcterms:modified>
</cp:coreProperties>
</file>