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– Task 3 Submission</a:t>
            </a:r>
          </a:p>
          <a:p>
            <a:r>
              <a:t>By: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Design an interactive dashboard to analyze Sales, Profit, and Growth.</a:t>
            </a:r>
          </a:p>
          <a:p/>
          <a:p>
            <a:r>
              <a:t>Dataset:</a:t>
            </a:r>
          </a:p>
          <a:p>
            <a:r>
              <a:t>- Superstore Sales dataset (Orders: OrderDate, Sales, Profit, Region, Segment, Product).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(YTD)</a:t>
            </a:r>
          </a:p>
          <a:p>
            <a:r>
              <a:t>- Total Profit (YTD)</a:t>
            </a:r>
          </a:p>
          <a:p>
            <a:r>
              <a:t>- Profit Margin (%)</a:t>
            </a:r>
          </a:p>
          <a:p>
            <a:r>
              <a:t>- YoY Sales Growth (%)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64008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Insert KPI Card Screenshot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&amp; Profit trend (monthly)</a:t>
            </a:r>
          </a:p>
          <a:p>
            <a:r>
              <a:t>- Map of Sales by Region</a:t>
            </a:r>
          </a:p>
          <a:p>
            <a:r>
              <a:t>- Top 10 Products by Sales</a:t>
            </a:r>
          </a:p>
          <a:p>
            <a:r>
              <a:t>- Waterfall: Profit by Category</a:t>
            </a:r>
          </a:p>
          <a:p/>
          <a:p>
            <a:r>
              <a:t>Interactivity:</a:t>
            </a:r>
          </a:p>
          <a:p>
            <a:r>
              <a:t>- Date, Region, Segment filters</a:t>
            </a:r>
          </a:p>
          <a:p>
            <a:r>
              <a:t>- Drill-through, dynamic tooltips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64008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Insert Dashboard Visuals Screenshot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 West shows +12% YoY growth</a:t>
            </a:r>
          </a:p>
          <a:p>
            <a:r>
              <a:t>- Furniture category has lowest margin</a:t>
            </a:r>
          </a:p>
          <a:p>
            <a:r>
              <a:t>- Top 3 products = 40% of total sales</a:t>
            </a:r>
          </a:p>
          <a:p/>
          <a:p>
            <a:r>
              <a:t>Suggested actions:</a:t>
            </a:r>
          </a:p>
          <a:p>
            <a:r>
              <a:t>- Focus on high-growth regions</a:t>
            </a:r>
          </a:p>
          <a:p>
            <a:r>
              <a:t>- Investigate low-margin categories</a:t>
            </a:r>
          </a:p>
          <a:p>
            <a:r>
              <a:t>- Promote best-seller bundles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64008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Insert Insights Screenshot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predictive forecasting</a:t>
            </a:r>
          </a:p>
          <a:p>
            <a:r>
              <a:t>- Enable real-time refresh</a:t>
            </a:r>
          </a:p>
          <a:p>
            <a:r>
              <a:t>- Apply Row Level Security (RLS)</a:t>
            </a:r>
          </a:p>
          <a:p/>
          <a:p>
            <a:r>
              <a:t>GitHub Repo: &lt;Insert Link Here&gt;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