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slide introduces the dashboard's purpose and dataset details. It helps evaluators quickly understand project scope.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slide highlights key metrics: total sales, total profit, margin, and orders. It provides a quick performance snapshot.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slide shows main dashboard charts: sales by region, quarterly sales trends, and category share. It demonstrates dashboard interactivity.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slide summarizes insights: East leads in sales, Technology is best category, margin stable, and Q4 peaks. Concise business takeaways.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slide suggests future improvements and provides the GitHub repo link. Replace placeholder with actual repo URL before submission.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&amp; Profit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by: Yasir Bilal Bhat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</a:t>
            </a:r>
          </a:p>
          <a:p>
            <a:r>
              <a:t>- Build a Power BI dashboard to analyze sales &amp; profit.</a:t>
            </a:r>
          </a:p>
          <a:p/>
          <a:p>
            <a:r>
              <a:t>Dataset:</a:t>
            </a:r>
          </a:p>
          <a:p>
            <a:r>
              <a:t>- Contains orders, sales, profit, category, and region data.</a:t>
            </a:r>
          </a:p>
          <a:p>
            <a:r>
              <a:t>- Time period: 2019–2022.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Summary</a:t>
            </a:r>
          </a:p>
        </p:txBody>
      </p:sp>
      <p:pic>
        <p:nvPicPr>
          <p:cNvPr id="3" name="Picture 2" descr="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Visuals</a:t>
            </a:r>
          </a:p>
        </p:txBody>
      </p:sp>
      <p:pic>
        <p:nvPicPr>
          <p:cNvPr id="3" name="Picture 2" descr="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1645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pic>
        <p:nvPicPr>
          <p:cNvPr id="3" name="Picture 2" descr="s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Next Steps:</a:t>
            </a:r>
          </a:p>
          <a:p>
            <a:r>
              <a:t>- Explore product-level profitability.</a:t>
            </a:r>
          </a:p>
          <a:p>
            <a:r>
              <a:t>- Add customer segmentation analysis.</a:t>
            </a:r>
          </a:p>
          <a:p/>
          <a:p>
            <a:r>
              <a:t>GitHub Repository:</a:t>
            </a:r>
          </a:p>
          <a:p>
            <a:r>
              <a:t>[Insert GitHub Repo Link Here]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