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295A360-7BBA-4E05-8152-0556708691D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2017-03-08T21:01:04Z</dcterms:created>
  <dc:creator/>
  <dc:description/>
  <dc:language>en-US</dc:language>
  <cp:lastModifiedBy/>
  <dcterms:modified xsi:type="dcterms:W3CDTF">2017-03-08T21:03:22Z</dcterms:modified>
  <cp:revision>2</cp:revision>
  <dc:subject/>
  <dc:title/>
</cp:coreProperties>
</file>