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E4FD-A605-41B5-B1FE-FD4F1C422C93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13A7F-2F94-484B-9542-EAF5E3FDD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34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EF87-5806-4F1C-8414-0C791BA70811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82F-66D8-4261-A0B6-DB0AB1550D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3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CFAF-869C-490C-A7CA-1064185BF603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82F-66D8-4261-A0B6-DB0AB1550D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47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3CC8-215F-444A-B127-C2655A36F56D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82F-66D8-4261-A0B6-DB0AB1550D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24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1B54-3D76-4A41-96D7-1EF130655A16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82F-66D8-4261-A0B6-DB0AB1550D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82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8F0F3-0694-4833-90D0-F8425AF366A0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82F-66D8-4261-A0B6-DB0AB1550D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2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7B33-3EDF-4605-8B53-1CCA82D5352D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82F-66D8-4261-A0B6-DB0AB1550D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13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375A-1069-4528-9C99-21EAF93B4CF0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82F-66D8-4261-A0B6-DB0AB1550D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623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CCCF0-00E5-4FA4-B27D-07AC91122BB2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82F-66D8-4261-A0B6-DB0AB1550D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42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63797-697A-498E-B98B-3E2DF96B7001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82F-66D8-4261-A0B6-DB0AB1550D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8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599E-0A9D-419C-9F09-4A8502787AD0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82F-66D8-4261-A0B6-DB0AB1550D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6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D07F-378E-4E38-9C94-882DF9539114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82F-66D8-4261-A0B6-DB0AB1550D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3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CDB95-352A-4EC7-83DA-55FC764A9819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82F-66D8-4261-A0B6-DB0AB1550D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27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618D-D39B-4B6A-B981-99AD49E822B6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82F-66D8-4261-A0B6-DB0AB1550D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9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B3F2-BC1D-46DD-9BE7-7794FA6F1F88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82F-66D8-4261-A0B6-DB0AB1550D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3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D052-E371-4C86-B18E-48D233C03593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82F-66D8-4261-A0B6-DB0AB1550D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2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7EE0-54AE-4268-A63D-47FFB21D6152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82F-66D8-4261-A0B6-DB0AB1550D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8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BF02-635D-485E-8BA3-B801CED7C7BE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82F-66D8-4261-A0B6-DB0AB1550D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0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FEFD8-5CCD-4C63-9BC3-884C7271DAA1}" type="datetime1">
              <a:rPr lang="en-US" smtClean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7D82F-66D8-4261-A0B6-DB0AB1550D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722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4994" y="1474838"/>
            <a:ext cx="6636774" cy="1799304"/>
          </a:xfrm>
        </p:spPr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How the Internet is </a:t>
            </a:r>
            <a:r>
              <a:rPr lang="en-US" sz="4000" u="sng" dirty="0" smtClean="0">
                <a:solidFill>
                  <a:srgbClr val="FF0000"/>
                </a:solidFill>
              </a:rPr>
              <a:t>Useful</a:t>
            </a:r>
            <a:endParaRPr lang="en-US" sz="4000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274142"/>
            <a:ext cx="7041537" cy="2684205"/>
          </a:xfrm>
        </p:spPr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endParaRPr lang="en-US" u="sng" dirty="0">
              <a:solidFill>
                <a:srgbClr val="FF0000"/>
              </a:solidFill>
            </a:endParaRPr>
          </a:p>
          <a:p>
            <a:r>
              <a:rPr lang="en-US" sz="12800" u="sng" dirty="0" smtClean="0">
                <a:solidFill>
                  <a:srgbClr val="FF0000"/>
                </a:solidFill>
              </a:rPr>
              <a:t>PRESENTED BY</a:t>
            </a:r>
          </a:p>
          <a:p>
            <a:r>
              <a:rPr lang="en-US" sz="12800" u="sng" dirty="0" smtClean="0">
                <a:solidFill>
                  <a:srgbClr val="FF0000"/>
                </a:solidFill>
              </a:rPr>
              <a:t>IHTESAM UL HAQ</a:t>
            </a:r>
          </a:p>
          <a:p>
            <a:r>
              <a:rPr lang="en-US" sz="9600" b="1" u="sng" dirty="0">
                <a:solidFill>
                  <a:srgbClr val="FF0000"/>
                </a:solidFill>
              </a:rPr>
              <a:t>Akhuwat F.I.R.S.T</a:t>
            </a:r>
          </a:p>
          <a:p>
            <a:endParaRPr lang="en-US" sz="12800" u="sng" dirty="0" smtClean="0">
              <a:solidFill>
                <a:srgbClr val="FF0000"/>
              </a:solidFill>
            </a:endParaRPr>
          </a:p>
          <a:p>
            <a:endParaRPr lang="en-US" sz="11200" dirty="0"/>
          </a:p>
          <a:p>
            <a:endParaRPr lang="en-US" sz="11200" dirty="0" smtClean="0"/>
          </a:p>
          <a:p>
            <a:endParaRPr lang="en-US" sz="9600" dirty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70625" y="5958347"/>
            <a:ext cx="753545" cy="516195"/>
          </a:xfrm>
        </p:spPr>
        <p:txBody>
          <a:bodyPr/>
          <a:lstStyle/>
          <a:p>
            <a:fld id="{BA17D82F-66D8-4261-A0B6-DB0AB1550D7E}" type="slidenum">
              <a:rPr lang="en-US" sz="5400" smtClean="0">
                <a:solidFill>
                  <a:srgbClr val="FF0000"/>
                </a:solidFill>
              </a:rPr>
              <a:t>1</a:t>
            </a:fld>
            <a:endParaRPr lang="en-US" sz="54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936" y="353961"/>
            <a:ext cx="2050026" cy="18877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536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86696"/>
            <a:ext cx="3068270" cy="79641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Chat groups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283109"/>
            <a:ext cx="10353762" cy="3695136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The internet users with similar interests from up there forums to have online real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time discussion over the 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20489" y="5791200"/>
            <a:ext cx="753545" cy="365125"/>
          </a:xfrm>
        </p:spPr>
        <p:txBody>
          <a:bodyPr/>
          <a:lstStyle/>
          <a:p>
            <a:fld id="{BA17D82F-66D8-4261-A0B6-DB0AB1550D7E}" type="slidenum">
              <a:rPr lang="en-US" sz="4000" smtClean="0">
                <a:solidFill>
                  <a:srgbClr val="FF0000"/>
                </a:solidFill>
              </a:rPr>
              <a:t>10</a:t>
            </a:fld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297" y="2595715"/>
            <a:ext cx="5161936" cy="400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7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433" y="423352"/>
            <a:ext cx="3052916" cy="840659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intranet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808" y="1260934"/>
            <a:ext cx="10353762" cy="3695136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 intranet is a privately owned secure business network based on intranet technology although not necessarily connected to the intranet.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82F-66D8-4261-A0B6-DB0AB1550D7E}" type="slidenum">
              <a:rPr lang="en-US" sz="4000" smtClean="0">
                <a:solidFill>
                  <a:srgbClr val="FF0000"/>
                </a:solidFill>
              </a:rPr>
              <a:t>11</a:t>
            </a:fld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884" y="2459287"/>
            <a:ext cx="4677081" cy="333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9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42450"/>
            <a:ext cx="2773302" cy="82770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Extranet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034" y="1373393"/>
            <a:ext cx="10353762" cy="3695136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 extranet is two or more intranets connected in such a way that they enable collaboration among the companies that own the separate intranets.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14012" y="5942269"/>
            <a:ext cx="753545" cy="365125"/>
          </a:xfrm>
        </p:spPr>
        <p:txBody>
          <a:bodyPr/>
          <a:lstStyle/>
          <a:p>
            <a:fld id="{BA17D82F-66D8-4261-A0B6-DB0AB1550D7E}" type="slidenum">
              <a:rPr lang="en-US" sz="4000" smtClean="0">
                <a:solidFill>
                  <a:srgbClr val="FF0000"/>
                </a:solidFill>
              </a:rPr>
              <a:t>12</a:t>
            </a:fld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052" y="2831690"/>
            <a:ext cx="4127960" cy="322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3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82F-66D8-4261-A0B6-DB0AB1550D7E}" type="slidenum">
              <a:rPr lang="en-US" sz="4000" smtClean="0">
                <a:solidFill>
                  <a:srgbClr val="FF0000"/>
                </a:solidFill>
              </a:rPr>
              <a:t>13</a:t>
            </a:fld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3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99" y="45576"/>
            <a:ext cx="5545998" cy="1445342"/>
          </a:xfrm>
        </p:spPr>
        <p:txBody>
          <a:bodyPr>
            <a:normAutofit/>
          </a:bodyPr>
          <a:lstStyle/>
          <a:p>
            <a:r>
              <a:rPr lang="en-US" sz="6000" u="sng" dirty="0" smtClean="0">
                <a:solidFill>
                  <a:srgbClr val="FF0000"/>
                </a:solidFill>
              </a:rPr>
              <a:t>INTRODUCTION </a:t>
            </a:r>
            <a:endParaRPr lang="en-US" sz="6000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9770" y="1312606"/>
            <a:ext cx="10353762" cy="4203291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The basic understanding of a lay man about the internet is “What kind of information is available on the internet and how. Before 1998 ’ people used of think about internet as having onley one Sepcific segment i.e. But actually the internet has many more components of immense utilization </a:t>
            </a:r>
          </a:p>
          <a:p>
            <a:pPr marL="457200" lvl="1" indent="0">
              <a:buNone/>
            </a:pP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23520" y="6060256"/>
            <a:ext cx="753547" cy="311048"/>
          </a:xfrm>
        </p:spPr>
        <p:txBody>
          <a:bodyPr/>
          <a:lstStyle/>
          <a:p>
            <a:fld id="{BA17D82F-66D8-4261-A0B6-DB0AB1550D7E}" type="slidenum">
              <a:rPr lang="en-US" sz="5400" smtClean="0">
                <a:solidFill>
                  <a:srgbClr val="FF0000"/>
                </a:solidFill>
              </a:rPr>
              <a:t>2</a:t>
            </a:fld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29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670" y="898894"/>
            <a:ext cx="4262889" cy="1326321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KEY pointes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World Wide web (www)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Electroniec mail (e mail)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Telnet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File Transfer Protocol (FTP)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.  Gopher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Intranet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Extranent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82F-66D8-4261-A0B6-DB0AB1550D7E}" type="slidenum">
              <a:rPr lang="en-US" sz="5400" smtClean="0">
                <a:solidFill>
                  <a:srgbClr val="FF0000"/>
                </a:solidFill>
              </a:rPr>
              <a:t>3</a:t>
            </a:fld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67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430593"/>
            <a:ext cx="2758553" cy="82591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Key points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Chat </a:t>
            </a:r>
            <a:r>
              <a:rPr lang="en-US" sz="2400" dirty="0" smtClean="0">
                <a:solidFill>
                  <a:srgbClr val="FF0000"/>
                </a:solidFill>
              </a:rPr>
              <a:t>grupes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Intranet</a:t>
            </a:r>
          </a:p>
          <a:p>
            <a:r>
              <a:rPr lang="en-US" sz="2400" dirty="0">
                <a:solidFill>
                  <a:srgbClr val="FF0000"/>
                </a:solidFill>
              </a:rPr>
              <a:t>Extranent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82F-66D8-4261-A0B6-DB0AB1550D7E}" type="slidenum">
              <a:rPr lang="en-US" sz="5400" smtClean="0">
                <a:solidFill>
                  <a:srgbClr val="FF0000"/>
                </a:solidFill>
              </a:rPr>
              <a:t>4</a:t>
            </a:fld>
            <a:endParaRPr 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06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08270"/>
            <a:ext cx="4779081" cy="18877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rgbClr val="FF0000"/>
                </a:solidFill>
              </a:rPr>
              <a:t>World Wide Web(www)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48" y="1152167"/>
            <a:ext cx="10353762" cy="3695136"/>
          </a:xfrm>
        </p:spPr>
        <p:txBody>
          <a:bodyPr/>
          <a:lstStyle/>
          <a:p>
            <a:r>
              <a:rPr lang="en-US" sz="2800" dirty="0" smtClean="0">
                <a:solidFill>
                  <a:srgbClr val="FF0000"/>
                </a:solidFill>
              </a:rPr>
              <a:t>WWW is a collection of millions uploading web pages /web sides it organizes the internet related resources so that we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can easily accsess the information available on the in</a:t>
            </a:r>
          </a:p>
          <a:p>
            <a:pPr marL="0" indent="0">
              <a:buNone/>
            </a:pPr>
            <a:endParaRPr lang="en-US" sz="2800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74238" y="5898025"/>
            <a:ext cx="753545" cy="365125"/>
          </a:xfrm>
        </p:spPr>
        <p:txBody>
          <a:bodyPr/>
          <a:lstStyle/>
          <a:p>
            <a:fld id="{BA17D82F-66D8-4261-A0B6-DB0AB1550D7E}" type="slidenum">
              <a:rPr lang="en-US" sz="5400" smtClean="0">
                <a:solidFill>
                  <a:srgbClr val="FF0000"/>
                </a:solidFill>
              </a:rPr>
              <a:t>5</a:t>
            </a:fld>
            <a:endParaRPr lang="en-US" sz="54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787" y="2920914"/>
            <a:ext cx="5094257" cy="297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7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52" y="486696"/>
            <a:ext cx="4852219" cy="665471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Electronice male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544" y="1152167"/>
            <a:ext cx="10353762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As defined earlier it is the process of sending and receving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m</a:t>
            </a:r>
            <a:r>
              <a:rPr lang="en-US" sz="2400" dirty="0" smtClean="0">
                <a:solidFill>
                  <a:srgbClr val="FF0000"/>
                </a:solidFill>
              </a:rPr>
              <a:t>essages and files among the internet users.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64733" y="5971766"/>
            <a:ext cx="753545" cy="365125"/>
          </a:xfrm>
        </p:spPr>
        <p:txBody>
          <a:bodyPr/>
          <a:lstStyle/>
          <a:p>
            <a:fld id="{BA17D82F-66D8-4261-A0B6-DB0AB1550D7E}" type="slidenum">
              <a:rPr lang="en-US" sz="4800" smtClean="0">
                <a:solidFill>
                  <a:srgbClr val="FF0000"/>
                </a:solidFill>
              </a:rPr>
              <a:t>6</a:t>
            </a:fld>
            <a:endParaRPr lang="en-US" sz="48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432" y="1962432"/>
            <a:ext cx="4159045" cy="319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9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59" y="226183"/>
            <a:ext cx="2595716" cy="66547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telnet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098" y="891653"/>
            <a:ext cx="10353762" cy="3695136"/>
          </a:xfrm>
        </p:spPr>
        <p:txBody>
          <a:bodyPr/>
          <a:lstStyle/>
          <a:p>
            <a:r>
              <a:rPr lang="en-US" sz="2800" dirty="0" smtClean="0">
                <a:solidFill>
                  <a:srgbClr val="FF0000"/>
                </a:solidFill>
              </a:rPr>
              <a:t>It is the software tool that allows one computer to connect another compouter and use of the other  ompouters information.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82F-66D8-4261-A0B6-DB0AB1550D7E}" type="slidenum">
              <a:rPr lang="en-US" sz="5400" smtClean="0">
                <a:solidFill>
                  <a:srgbClr val="FF0000"/>
                </a:solidFill>
              </a:rPr>
              <a:t>7</a:t>
            </a:fld>
            <a:endParaRPr lang="en-US" sz="54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45" y="2498290"/>
            <a:ext cx="6017342" cy="315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2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067" y="281971"/>
            <a:ext cx="5649236" cy="59381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File transfer protocol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067" y="991959"/>
            <a:ext cx="10353762" cy="3695136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It is also an intrnet software tool for transferring files for one compouter to another.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82F-66D8-4261-A0B6-DB0AB1550D7E}" type="slidenum">
              <a:rPr lang="en-US" sz="4000" smtClean="0">
                <a:solidFill>
                  <a:srgbClr val="FF0000"/>
                </a:solidFill>
              </a:rPr>
              <a:t>8</a:t>
            </a:fld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206" y="2322512"/>
            <a:ext cx="5987846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427702"/>
            <a:ext cx="3038168" cy="753961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ghopher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432386"/>
            <a:ext cx="10353762" cy="369513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It is an access and retrieval system covering a wide range of information.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7D82F-66D8-4261-A0B6-DB0AB1550D7E}" type="slidenum">
              <a:rPr lang="en-US" sz="4000" smtClean="0">
                <a:solidFill>
                  <a:srgbClr val="FF0000"/>
                </a:solidFill>
              </a:rPr>
              <a:t>9</a:t>
            </a:fld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761" y="2097342"/>
            <a:ext cx="3864077" cy="303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6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287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Calibri</vt:lpstr>
      <vt:lpstr>Rockwell</vt:lpstr>
      <vt:lpstr>Damask</vt:lpstr>
      <vt:lpstr>How the Internet is Useful</vt:lpstr>
      <vt:lpstr>INTRODUCTION </vt:lpstr>
      <vt:lpstr>KEY pointes</vt:lpstr>
      <vt:lpstr>Key points</vt:lpstr>
      <vt:lpstr>  World Wide Web(www)     </vt:lpstr>
      <vt:lpstr>Electronice male</vt:lpstr>
      <vt:lpstr>telnet</vt:lpstr>
      <vt:lpstr>File transfer protocol</vt:lpstr>
      <vt:lpstr>ghopher</vt:lpstr>
      <vt:lpstr>Chat groups</vt:lpstr>
      <vt:lpstr>intranet</vt:lpstr>
      <vt:lpstr>Extranet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25</cp:revision>
  <dcterms:created xsi:type="dcterms:W3CDTF">2019-06-19T05:52:33Z</dcterms:created>
  <dcterms:modified xsi:type="dcterms:W3CDTF">2019-06-25T05:46:30Z</dcterms:modified>
</cp:coreProperties>
</file>