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496" autoAdjust="0"/>
  </p:normalViewPr>
  <p:slideViewPr>
    <p:cSldViewPr snapToGrid="0">
      <p:cViewPr varScale="1">
        <p:scale>
          <a:sx n="60" d="100"/>
          <a:sy n="60" d="100"/>
        </p:scale>
        <p:origin x="25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8CF62AE-595C-4AEB-9492-D107E96978D9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8FE5F93-6E23-4C82-ABBD-318D990A9DF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46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62AE-595C-4AEB-9492-D107E96978D9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F93-6E23-4C82-ABBD-318D990A9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5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62AE-595C-4AEB-9492-D107E96978D9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F93-6E23-4C82-ABBD-318D990A9DF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000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62AE-595C-4AEB-9492-D107E96978D9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F93-6E23-4C82-ABBD-318D990A9DF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430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62AE-595C-4AEB-9492-D107E96978D9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F93-6E23-4C82-ABBD-318D990A9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41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62AE-595C-4AEB-9492-D107E96978D9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F93-6E23-4C82-ABBD-318D990A9DF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220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62AE-595C-4AEB-9492-D107E96978D9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F93-6E23-4C82-ABBD-318D990A9DF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292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62AE-595C-4AEB-9492-D107E96978D9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F93-6E23-4C82-ABBD-318D990A9DF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583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62AE-595C-4AEB-9492-D107E96978D9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F93-6E23-4C82-ABBD-318D990A9DF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92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62AE-595C-4AEB-9492-D107E96978D9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F93-6E23-4C82-ABBD-318D990A9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6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62AE-595C-4AEB-9492-D107E96978D9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F93-6E23-4C82-ABBD-318D990A9DF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18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62AE-595C-4AEB-9492-D107E96978D9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F93-6E23-4C82-ABBD-318D990A9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5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62AE-595C-4AEB-9492-D107E96978D9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F93-6E23-4C82-ABBD-318D990A9DF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15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62AE-595C-4AEB-9492-D107E96978D9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F93-6E23-4C82-ABBD-318D990A9DF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81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62AE-595C-4AEB-9492-D107E96978D9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F93-6E23-4C82-ABBD-318D990A9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2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62AE-595C-4AEB-9492-D107E96978D9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F93-6E23-4C82-ABBD-318D990A9DF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3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62AE-595C-4AEB-9492-D107E96978D9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5F93-6E23-4C82-ABBD-318D990A9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4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CF62AE-595C-4AEB-9492-D107E96978D9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FE5F93-6E23-4C82-ABBD-318D990A9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4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rgbClr val="FF0000"/>
                </a:solidFill>
              </a:rPr>
              <a:t>My self</a:t>
            </a:r>
            <a:endParaRPr lang="en-US" b="1" i="1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790334"/>
            <a:ext cx="6815669" cy="1276555"/>
          </a:xfrm>
        </p:spPr>
        <p:txBody>
          <a:bodyPr>
            <a:normAutofit fontScale="55000" lnSpcReduction="20000"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</a:rPr>
              <a:t>My name is </a:t>
            </a:r>
            <a:r>
              <a:rPr lang="en-US" sz="3200" b="1" u="sng" dirty="0" err="1" smtClean="0">
                <a:solidFill>
                  <a:srgbClr val="FF0000"/>
                </a:solidFill>
              </a:rPr>
              <a:t>Ihtesam</a:t>
            </a:r>
            <a:r>
              <a:rPr lang="en-US" sz="3200" b="1" u="sng" dirty="0" smtClean="0">
                <a:solidFill>
                  <a:srgbClr val="FF0000"/>
                </a:solidFill>
              </a:rPr>
              <a:t> </a:t>
            </a:r>
            <a:r>
              <a:rPr lang="en-US" sz="3200" b="1" u="sng" dirty="0" err="1" smtClean="0">
                <a:solidFill>
                  <a:srgbClr val="FF0000"/>
                </a:solidFill>
              </a:rPr>
              <a:t>ul</a:t>
            </a:r>
            <a:r>
              <a:rPr lang="en-US" sz="3200" b="1" u="sng" dirty="0" smtClean="0">
                <a:solidFill>
                  <a:srgbClr val="FF0000"/>
                </a:solidFill>
              </a:rPr>
              <a:t> </a:t>
            </a:r>
            <a:r>
              <a:rPr lang="en-US" sz="3200" b="1" u="sng" dirty="0" err="1" smtClean="0">
                <a:solidFill>
                  <a:srgbClr val="FF0000"/>
                </a:solidFill>
              </a:rPr>
              <a:t>haq</a:t>
            </a:r>
            <a:endParaRPr lang="en-US" sz="3200" b="1" u="sng" dirty="0" smtClean="0">
              <a:solidFill>
                <a:srgbClr val="FF0000"/>
              </a:solidFill>
            </a:endParaRPr>
          </a:p>
          <a:p>
            <a:r>
              <a:rPr lang="en-US" sz="3600" b="1" u="sng" dirty="0" smtClean="0">
                <a:solidFill>
                  <a:srgbClr val="FF0000"/>
                </a:solidFill>
              </a:rPr>
              <a:t>I read in inter part 1</a:t>
            </a:r>
          </a:p>
          <a:p>
            <a:r>
              <a:rPr lang="en-US" sz="4100" b="1" u="sng" dirty="0" smtClean="0">
                <a:solidFill>
                  <a:srgbClr val="FF0000"/>
                </a:solidFill>
              </a:rPr>
              <a:t>Class FA IT</a:t>
            </a:r>
          </a:p>
          <a:p>
            <a:endParaRPr lang="en-US" sz="4100" b="1" i="1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95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My self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I am read in </a:t>
            </a:r>
            <a:r>
              <a:rPr lang="en-US" u="sng" dirty="0" err="1" smtClean="0">
                <a:solidFill>
                  <a:srgbClr val="FF0000"/>
                </a:solidFill>
              </a:rPr>
              <a:t>Govt</a:t>
            </a:r>
            <a:r>
              <a:rPr lang="en-US" u="sng" dirty="0" smtClean="0">
                <a:solidFill>
                  <a:srgbClr val="FF0000"/>
                </a:solidFill>
              </a:rPr>
              <a:t> Lab clg Samna bad</a:t>
            </a:r>
          </a:p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Faisalabad</a:t>
            </a:r>
            <a:endParaRPr 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18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842" y="1085002"/>
            <a:ext cx="9601196" cy="1303867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Faviourt game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842" y="2607530"/>
            <a:ext cx="9601196" cy="3318936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 smtClean="0">
                <a:solidFill>
                  <a:srgbClr val="FF0000"/>
                </a:solidFill>
              </a:rPr>
              <a:t>I like plying cricket</a:t>
            </a:r>
            <a:endParaRPr lang="en-US" sz="5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15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Favorite colure 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dirty="0" smtClean="0">
                <a:solidFill>
                  <a:srgbClr val="FF0000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My favorite colure red mostly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60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60052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1251283"/>
            <a:ext cx="9601196" cy="40105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34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36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154</TotalTime>
  <Words>43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My self</vt:lpstr>
      <vt:lpstr>My self</vt:lpstr>
      <vt:lpstr>Faviourt game</vt:lpstr>
      <vt:lpstr>Favorite colure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self</dc:title>
  <dc:creator>Student</dc:creator>
  <cp:lastModifiedBy>Student</cp:lastModifiedBy>
  <cp:revision>14</cp:revision>
  <dcterms:created xsi:type="dcterms:W3CDTF">2019-04-30T04:30:38Z</dcterms:created>
  <dcterms:modified xsi:type="dcterms:W3CDTF">2019-06-10T04:41:05Z</dcterms:modified>
</cp:coreProperties>
</file>