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75" r:id="rId7"/>
    <p:sldId id="276" r:id="rId8"/>
    <p:sldId id="281" r:id="rId9"/>
    <p:sldId id="290" r:id="rId10"/>
    <p:sldId id="291" r:id="rId11"/>
    <p:sldId id="292" r:id="rId12"/>
    <p:sldId id="286" r:id="rId13"/>
    <p:sldId id="289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37" d="100"/>
          <a:sy n="37" d="100"/>
        </p:scale>
        <p:origin x="66" y="16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 smtClean="0"/>
              <a:t>Vehicle Tracking System Using GPS from Android Devices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352800"/>
            <a:ext cx="8735325" cy="17526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Yasir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Uddin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Ahamed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ID: 11508010</a:t>
            </a:r>
          </a:p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Session: 2014-15</a:t>
            </a:r>
          </a:p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Dept. of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cse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comilla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university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Use Case Diagram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interaction between persons and system as functional requirements for IT application</a:t>
            </a:r>
            <a:endParaRPr lang="en-US" dirty="0"/>
          </a:p>
          <a:p>
            <a:r>
              <a:rPr lang="en-US" dirty="0" smtClean="0"/>
              <a:t>Demonstrate different ways of interaction between user and system</a:t>
            </a:r>
            <a:endParaRPr lang="en-US" dirty="0"/>
          </a:p>
          <a:p>
            <a:r>
              <a:rPr lang="en-US" dirty="0" smtClean="0"/>
              <a:t>Model </a:t>
            </a:r>
            <a:r>
              <a:rPr lang="en-US" dirty="0"/>
              <a:t>the basic flow of events in a use case</a:t>
            </a:r>
          </a:p>
        </p:txBody>
      </p:sp>
    </p:spTree>
    <p:extLst>
      <p:ext uri="{BB962C8B-B14F-4D97-AF65-F5344CB8AC3E}">
        <p14:creationId xmlns:p14="http://schemas.microsoft.com/office/powerpoint/2010/main" val="39509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Use Case Diagram</a:t>
            </a:r>
            <a:endParaRPr lang="en-US" sz="4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701799"/>
            <a:ext cx="7315200" cy="4995265"/>
          </a:xfrm>
        </p:spPr>
      </p:pic>
      <p:sp>
        <p:nvSpPr>
          <p:cNvPr id="3" name="TextBox 2"/>
          <p:cNvSpPr txBox="1"/>
          <p:nvPr/>
        </p:nvSpPr>
        <p:spPr>
          <a:xfrm>
            <a:off x="5484812" y="6324600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Fig: Use Case 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100" y="3198168"/>
            <a:ext cx="246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Activity Diagram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799329" cy="4462272"/>
          </a:xfrm>
        </p:spPr>
        <p:txBody>
          <a:bodyPr/>
          <a:lstStyle/>
          <a:p>
            <a:r>
              <a:rPr lang="en-US" dirty="0" smtClean="0"/>
              <a:t>An activity diagram is a flow chart that represents flow from one activity to another</a:t>
            </a:r>
          </a:p>
          <a:p>
            <a:r>
              <a:rPr lang="en-US" dirty="0" smtClean="0"/>
              <a:t>The black circle indicates start and the black circle within white circle indicates stop or 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488090"/>
            <a:ext cx="4646772" cy="4986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181" y="5994792"/>
            <a:ext cx="1887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Fig: Activity Diagram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3122929" cy="4462272"/>
          </a:xfrm>
        </p:spPr>
        <p:txBody>
          <a:bodyPr/>
          <a:lstStyle/>
          <a:p>
            <a:r>
              <a:rPr lang="en-US" dirty="0" smtClean="0"/>
              <a:t>Main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498600"/>
            <a:ext cx="2590800" cy="48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3961129" cy="4462272"/>
          </a:xfrm>
        </p:spPr>
        <p:txBody>
          <a:bodyPr/>
          <a:lstStyle/>
          <a:p>
            <a:r>
              <a:rPr lang="en-US" dirty="0" smtClean="0"/>
              <a:t>Driver’s Login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498601"/>
            <a:ext cx="2819398" cy="48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3961129" cy="4462272"/>
          </a:xfrm>
        </p:spPr>
        <p:txBody>
          <a:bodyPr/>
          <a:lstStyle/>
          <a:p>
            <a:r>
              <a:rPr lang="en-US" dirty="0" smtClean="0"/>
              <a:t>Driver’s Map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14" y="1399063"/>
            <a:ext cx="2784965" cy="49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265929" cy="4462272"/>
          </a:xfrm>
        </p:spPr>
        <p:txBody>
          <a:bodyPr/>
          <a:lstStyle/>
          <a:p>
            <a:r>
              <a:rPr lang="en-US" dirty="0" smtClean="0"/>
              <a:t>Student’s Sign In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219200"/>
            <a:ext cx="2773530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3961129" cy="4462272"/>
          </a:xfrm>
        </p:spPr>
        <p:txBody>
          <a:bodyPr/>
          <a:lstStyle/>
          <a:p>
            <a:r>
              <a:rPr lang="en-US" dirty="0" smtClean="0"/>
              <a:t>Student’s Map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14304"/>
            <a:ext cx="2827265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Result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4418329" cy="4462272"/>
          </a:xfrm>
        </p:spPr>
        <p:txBody>
          <a:bodyPr/>
          <a:lstStyle/>
          <a:p>
            <a:r>
              <a:rPr lang="en-US" dirty="0" smtClean="0"/>
              <a:t>Finding 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096330"/>
            <a:ext cx="2888230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Future Direction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Amount of fuel, condition of the vehicle can be measured</a:t>
            </a:r>
          </a:p>
          <a:p>
            <a:r>
              <a:rPr lang="en-US" dirty="0" smtClean="0"/>
              <a:t>Speed of vehicle, route detection etc. can be easily added</a:t>
            </a:r>
          </a:p>
          <a:p>
            <a:r>
              <a:rPr lang="en-US" dirty="0" smtClean="0"/>
              <a:t>As many sensors can be added through USB jack and earphone jack, adding additional sensors is easy to add</a:t>
            </a:r>
          </a:p>
          <a:p>
            <a:r>
              <a:rPr lang="en-US" dirty="0" smtClean="0"/>
              <a:t>As it has a touch screen display, there is no extra trouble to install buttons</a:t>
            </a:r>
          </a:p>
          <a:p>
            <a:r>
              <a:rPr lang="en-US" dirty="0" smtClean="0"/>
              <a:t>Connectivity with driver through this app can be established</a:t>
            </a:r>
          </a:p>
          <a:p>
            <a:r>
              <a:rPr lang="en-US" dirty="0" smtClean="0"/>
              <a:t>As it is a complete OS and CISC processor controlled, various AI system like accident detection and various risk detection is easy, a well known AI platform is existing for android is called </a:t>
            </a:r>
            <a:r>
              <a:rPr lang="en-US" dirty="0" err="1" smtClean="0"/>
              <a:t>Tensorflow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3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project is supervised by-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5" y="3352800"/>
            <a:ext cx="8735325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Khalil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Ahammad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Lecturer</a:t>
            </a:r>
          </a:p>
          <a:p>
            <a:pPr algn="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Dept. of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cse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Comilla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unicersity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3012" y="2667000"/>
            <a:ext cx="7086600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06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Vehicle tracking system using GPS from android devices</a:t>
            </a:r>
            <a:r>
              <a:rPr lang="en-US" b="1" dirty="0" smtClean="0"/>
              <a:t> </a:t>
            </a:r>
            <a:r>
              <a:rPr lang="en-US" dirty="0" smtClean="0"/>
              <a:t>is a project based on android OS platform</a:t>
            </a:r>
            <a:endParaRPr lang="en-US" b="1" dirty="0"/>
          </a:p>
          <a:p>
            <a:r>
              <a:rPr lang="en-US" dirty="0" smtClean="0"/>
              <a:t>Developed using Java and XML language</a:t>
            </a:r>
            <a:endParaRPr lang="en-US" dirty="0"/>
          </a:p>
          <a:p>
            <a:r>
              <a:rPr lang="en-US" dirty="0" smtClean="0"/>
              <a:t>As database, firebase is used</a:t>
            </a:r>
          </a:p>
          <a:p>
            <a:r>
              <a:rPr lang="en-US" dirty="0" smtClean="0"/>
              <a:t>A simple app to track your vehicle using driver’s android device</a:t>
            </a:r>
          </a:p>
          <a:p>
            <a:r>
              <a:rPr lang="en-US" dirty="0" smtClean="0"/>
              <a:t>Specially designed to track institutional public transport like school bus, office vehicle etc. so many people can track one vehicle at a time.</a:t>
            </a:r>
          </a:p>
          <a:p>
            <a:r>
              <a:rPr lang="en-US" dirty="0" smtClean="0"/>
              <a:t>Kept as simple as possible</a:t>
            </a:r>
          </a:p>
        </p:txBody>
      </p:sp>
    </p:spTree>
    <p:extLst>
      <p:ext uri="{BB962C8B-B14F-4D97-AF65-F5344CB8AC3E}">
        <p14:creationId xmlns:p14="http://schemas.microsoft.com/office/powerpoint/2010/main" val="34042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Overview of the system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 of the system – </a:t>
            </a:r>
          </a:p>
          <a:p>
            <a:pPr lvl="1"/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r>
              <a:rPr lang="en-US" dirty="0" smtClean="0"/>
              <a:t>As database, firebase is used to reduce complexity</a:t>
            </a:r>
          </a:p>
          <a:p>
            <a:r>
              <a:rPr lang="en-US" dirty="0" smtClean="0"/>
              <a:t>Android app has two part –</a:t>
            </a:r>
          </a:p>
          <a:p>
            <a:pPr lvl="1"/>
            <a:r>
              <a:rPr lang="en-US" dirty="0" smtClean="0"/>
              <a:t>Driver’s Option</a:t>
            </a:r>
          </a:p>
          <a:p>
            <a:pPr lvl="1"/>
            <a:r>
              <a:rPr lang="en-US" dirty="0" smtClean="0"/>
              <a:t>Student’s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Overview of the system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system works like this – </a:t>
            </a:r>
          </a:p>
          <a:p>
            <a:r>
              <a:rPr lang="en-US" dirty="0" smtClean="0"/>
              <a:t>At first, driver will log in to his account. If driver has no account, he will register.</a:t>
            </a:r>
            <a:endParaRPr lang="en-US" dirty="0"/>
          </a:p>
          <a:p>
            <a:r>
              <a:rPr lang="en-US" dirty="0" smtClean="0"/>
              <a:t>After log in, driver’s current location will be uploaded to the database.</a:t>
            </a:r>
            <a:endParaRPr lang="en-US" dirty="0"/>
          </a:p>
          <a:p>
            <a:r>
              <a:rPr lang="en-US" dirty="0" smtClean="0"/>
              <a:t>Then the student’s will log in to their account and find the location of the driver from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Flow Diagram (DFD) – (Level 0)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9676129" cy="4462272"/>
          </a:xfrm>
        </p:spPr>
        <p:txBody>
          <a:bodyPr/>
          <a:lstStyle/>
          <a:p>
            <a:r>
              <a:rPr lang="en-US" dirty="0" smtClean="0"/>
              <a:t>It’s called </a:t>
            </a:r>
            <a:r>
              <a:rPr lang="en-US" i="1" dirty="0" smtClean="0"/>
              <a:t>Context Diagram</a:t>
            </a:r>
            <a:endParaRPr lang="en-US" i="1" dirty="0"/>
          </a:p>
          <a:p>
            <a:r>
              <a:rPr lang="en-US" dirty="0" smtClean="0"/>
              <a:t>Shows basic overview of whole system in a single process</a:t>
            </a:r>
            <a:endParaRPr lang="en-US" dirty="0"/>
          </a:p>
          <a:p>
            <a:r>
              <a:rPr lang="en-US" dirty="0" smtClean="0"/>
              <a:t>Simple diagram, describe the system at a glance, just external entities and system relationship</a:t>
            </a:r>
          </a:p>
          <a:p>
            <a:r>
              <a:rPr lang="en-US" dirty="0" smtClean="0"/>
              <a:t>Very easy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Flow Diagram (DFD) – Level 0</a:t>
            </a:r>
            <a:endParaRPr lang="en-US" sz="40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49" y="2313555"/>
            <a:ext cx="7897327" cy="3238952"/>
          </a:xfrm>
        </p:spPr>
      </p:pic>
    </p:spTree>
    <p:extLst>
      <p:ext uri="{BB962C8B-B14F-4D97-AF65-F5344CB8AC3E}">
        <p14:creationId xmlns:p14="http://schemas.microsoft.com/office/powerpoint/2010/main" val="36367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Flow Diagram (DFD) – Level 1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more detailed breakout of pieces of </a:t>
            </a:r>
            <a:r>
              <a:rPr lang="en-US" dirty="0" smtClean="0"/>
              <a:t>DFD Level 0</a:t>
            </a:r>
          </a:p>
          <a:p>
            <a:r>
              <a:rPr lang="en-US" dirty="0" smtClean="0"/>
              <a:t>Notates </a:t>
            </a:r>
            <a:r>
              <a:rPr lang="en-US" dirty="0"/>
              <a:t>each of the main sub-processes that together form the complete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It can be considered as an exploded representation of </a:t>
            </a:r>
            <a:r>
              <a:rPr lang="en-US" i="1" dirty="0" smtClean="0"/>
              <a:t>Context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 Flow Diagram (DFD) – Level 1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12375" y="5562600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Fig: DFD Level 1 of VTS using GPS using Android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91" y="1701800"/>
            <a:ext cx="8573842" cy="4462463"/>
          </a:xfrm>
        </p:spPr>
      </p:pic>
      <p:sp>
        <p:nvSpPr>
          <p:cNvPr id="7" name="TextBox 6"/>
          <p:cNvSpPr txBox="1"/>
          <p:nvPr/>
        </p:nvSpPr>
        <p:spPr>
          <a:xfrm>
            <a:off x="5733438" y="6367463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Fig: DFD Level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57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1486</TotalTime>
  <Words>541</Words>
  <Application>Microsoft Office PowerPoint</Application>
  <PresentationFormat>Custom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Vehicle Tracking System Using GPS from Android Devices</vt:lpstr>
      <vt:lpstr>This project is supervised by-</vt:lpstr>
      <vt:lpstr>Introduction</vt:lpstr>
      <vt:lpstr>Overview of the system</vt:lpstr>
      <vt:lpstr>Overview of the system</vt:lpstr>
      <vt:lpstr>Data Flow Diagram (DFD) – (Level 0)</vt:lpstr>
      <vt:lpstr>Data Flow Diagram (DFD) – Level 0</vt:lpstr>
      <vt:lpstr>Data Flow Diagram (DFD) – Level 1</vt:lpstr>
      <vt:lpstr>Data Flow Diagram (DFD) – Level 1</vt:lpstr>
      <vt:lpstr>Use Case Diagram</vt:lpstr>
      <vt:lpstr>Use Case Diagram</vt:lpstr>
      <vt:lpstr>Activity Diagram</vt:lpstr>
      <vt:lpstr>Result</vt:lpstr>
      <vt:lpstr>Result</vt:lpstr>
      <vt:lpstr>Result</vt:lpstr>
      <vt:lpstr>Result</vt:lpstr>
      <vt:lpstr>Result</vt:lpstr>
      <vt:lpstr>Result</vt:lpstr>
      <vt:lpstr>Future Direction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Tracking System Using GPS from Android Devices</dc:title>
  <dc:creator>Microsoft account</dc:creator>
  <cp:lastModifiedBy>Microsoft account</cp:lastModifiedBy>
  <cp:revision>39</cp:revision>
  <dcterms:created xsi:type="dcterms:W3CDTF">2020-09-15T07:47:51Z</dcterms:created>
  <dcterms:modified xsi:type="dcterms:W3CDTF">2020-09-17T01:18:03Z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