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  <p:sldId id="268" r:id="rId12"/>
    <p:sldId id="269" r:id="rId13"/>
    <p:sldId id="271" r:id="rId14"/>
    <p:sldId id="274" r:id="rId15"/>
    <p:sldId id="270" r:id="rId16"/>
    <p:sldId id="266" r:id="rId17"/>
    <p:sldId id="267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>
                <a:solidFill>
                  <a:schemeClr val="tx1"/>
                </a:solidFill>
              </a:rPr>
              <a:t>can</a:t>
            </a:r>
            <a:r>
              <a:rPr lang="en-US" dirty="0">
                <a:solidFill>
                  <a:srgbClr val="FF0000"/>
                </a:solidFill>
              </a:rPr>
              <a:t> access these sensors and acquire raw sensor data </a:t>
            </a:r>
            <a:r>
              <a:rPr lang="en-US" dirty="0"/>
              <a:t>by using the </a:t>
            </a:r>
            <a:r>
              <a:rPr lang="en-US" dirty="0">
                <a:solidFill>
                  <a:srgbClr val="FF0000"/>
                </a:solidFill>
              </a:rPr>
              <a:t>Android sensor framework</a:t>
            </a:r>
            <a:r>
              <a:rPr lang="en-US" dirty="0"/>
              <a:t>. The sensor framework </a:t>
            </a:r>
            <a:r>
              <a:rPr lang="en-US" dirty="0">
                <a:solidFill>
                  <a:srgbClr val="FF0000"/>
                </a:solidFill>
              </a:rPr>
              <a:t>is part of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package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includes the following classes and interfaces: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SensorManager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Sensor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SensorEvent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SensorEventListener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SensorManager</a:t>
            </a:r>
            <a:r>
              <a:rPr lang="en-US" sz="32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60218"/>
            <a:ext cx="7315200" cy="6248400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android.hardware.SensorManager</a:t>
            </a:r>
            <a:r>
              <a:rPr lang="en-US" dirty="0"/>
              <a:t> class provides methods :</a:t>
            </a:r>
          </a:p>
          <a:p>
            <a:pPr lvl="1"/>
            <a:r>
              <a:rPr lang="en-US" dirty="0"/>
              <a:t>to get sensor instance,</a:t>
            </a:r>
          </a:p>
          <a:p>
            <a:pPr lvl="1"/>
            <a:r>
              <a:rPr lang="en-US" dirty="0"/>
              <a:t>to access and list sensors,</a:t>
            </a:r>
          </a:p>
          <a:p>
            <a:pPr lvl="1"/>
            <a:r>
              <a:rPr lang="en-US" dirty="0"/>
              <a:t>to register and unregister sensor listeners etc.</a:t>
            </a:r>
          </a:p>
          <a:p>
            <a:r>
              <a:rPr lang="en-US" sz="1900" dirty="0"/>
              <a:t>You can get the instance of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1900" dirty="0"/>
              <a:t> by calling the method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/>
              <a:t>and passing the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SENSOR_SERVICE</a:t>
            </a:r>
            <a:r>
              <a:rPr lang="en-US" sz="1900" dirty="0"/>
              <a:t> constant in it.</a:t>
            </a:r>
          </a:p>
          <a:p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(SENSOR_SERVICE);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sensor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,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getSensorList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 err="1">
                <a:solidFill>
                  <a:srgbClr val="FF0000"/>
                </a:solidFill>
              </a:rPr>
              <a:t>tipe</a:t>
            </a:r>
            <a:r>
              <a:rPr lang="en-US" sz="1800" dirty="0">
                <a:solidFill>
                  <a:srgbClr val="FF0000"/>
                </a:solidFill>
              </a:rPr>
              <a:t> sensor ). </a:t>
            </a:r>
            <a:r>
              <a:rPr lang="en-US" sz="1800" dirty="0" err="1">
                <a:solidFill>
                  <a:schemeClr val="tx1"/>
                </a:solidFill>
              </a:rPr>
              <a:t>Gunakan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tipe</a:t>
            </a:r>
            <a:r>
              <a:rPr lang="en-US" sz="1800" dirty="0">
                <a:solidFill>
                  <a:schemeClr val="tx1"/>
                </a:solidFill>
              </a:rPr>
              <a:t> sensor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Sensor.TYPE_ALL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mendapatkan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seluruh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sensor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bertipe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apapun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pada device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getSensorList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Sensor.TYPE_ACCELEROMETER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memperoleh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sensor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accelerometer yang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pada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8309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android.hardware.Sensor</a:t>
            </a:r>
            <a:r>
              <a:rPr lang="en-US" dirty="0"/>
              <a:t> class provides methods to get information of the sensor such as sensor name, sensor type, sensor resolution, sensor type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3722D-D4FD-4A23-A78F-006084F52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6" t="27489" r="15504" b="32491"/>
          <a:stretch/>
        </p:blipFill>
        <p:spPr>
          <a:xfrm>
            <a:off x="3351406" y="2695074"/>
            <a:ext cx="8350923" cy="35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SensorEventListener</a:t>
            </a:r>
            <a:r>
              <a:rPr lang="en-US" sz="2400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6" y="1292006"/>
            <a:ext cx="7315200" cy="91188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It provides two call back methods to get information when sensor values (</a:t>
            </a:r>
            <a:r>
              <a:rPr lang="en-US" sz="2800" dirty="0" err="1"/>
              <a:t>x,y</a:t>
            </a:r>
            <a:r>
              <a:rPr lang="en-US" sz="2800" dirty="0"/>
              <a:t> and z) change or sensor accuracy changes.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56192"/>
              </p:ext>
            </p:extLst>
          </p:nvPr>
        </p:nvGraphicFramePr>
        <p:xfrm>
          <a:off x="3573903" y="2681820"/>
          <a:ext cx="8733182" cy="1972293"/>
        </p:xfrm>
        <a:graphic>
          <a:graphicData uri="http://schemas.openxmlformats.org/drawingml/2006/table">
            <a:tbl>
              <a:tblPr/>
              <a:tblGrid>
                <a:gridCol w="4090162">
                  <a:extLst>
                    <a:ext uri="{9D8B030D-6E8A-4147-A177-3AD203B41FA5}">
                      <a16:colId xmlns:a16="http://schemas.microsoft.com/office/drawing/2014/main" val="1253343733"/>
                    </a:ext>
                  </a:extLst>
                </a:gridCol>
                <a:gridCol w="4643020">
                  <a:extLst>
                    <a:ext uri="{9D8B030D-6E8A-4147-A177-3AD203B41FA5}">
                      <a16:colId xmlns:a16="http://schemas.microsoft.com/office/drawing/2014/main" val="189850904"/>
                    </a:ext>
                  </a:extLst>
                </a:gridCol>
              </a:tblGrid>
              <a:tr h="330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Public and abstract methods</a:t>
                      </a: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5B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4855"/>
                  </a:ext>
                </a:extLst>
              </a:tr>
              <a:tr h="82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onAccuracyChanged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(Sensor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sensor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accuracy)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is called when sensor accuracy is changed.</a:t>
                      </a: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61337"/>
                  </a:ext>
                </a:extLst>
              </a:tr>
              <a:tr h="82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onSensorChanged(SensorEvent event)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is called when sensor values are changed.</a:t>
                      </a:r>
                    </a:p>
                  </a:txBody>
                  <a:tcPr marL="42580" marR="42580" marT="42580" marB="425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8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57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rgbClr val="3A5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2764A-0BE3-4CCA-B63E-9324AA654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50"/>
            <a:ext cx="10602391" cy="447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218442-0A09-4EFE-BCDC-EFCB8DCB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59" y="4503431"/>
            <a:ext cx="7053513" cy="21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SensorEvent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07429"/>
          </a:xfrm>
        </p:spPr>
        <p:txBody>
          <a:bodyPr/>
          <a:lstStyle/>
          <a:p>
            <a:r>
              <a:rPr lang="en-US" dirty="0"/>
              <a:t>Its instance is created by the system. It provides information about the sensor.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D947D-F37F-4E17-8C3F-40144A1D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26" y="3142408"/>
            <a:ext cx="8726971" cy="28514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B32A9-9F32-4D2A-99F8-563819482E60}"/>
              </a:ext>
            </a:extLst>
          </p:cNvPr>
          <p:cNvCxnSpPr/>
          <p:nvPr/>
        </p:nvCxnSpPr>
        <p:spPr>
          <a:xfrm flipH="1">
            <a:off x="8133347" y="4251158"/>
            <a:ext cx="513348" cy="1604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508C7-6A14-4629-8F07-88756B8F8A04}"/>
              </a:ext>
            </a:extLst>
          </p:cNvPr>
          <p:cNvCxnSpPr/>
          <p:nvPr/>
        </p:nvCxnSpPr>
        <p:spPr>
          <a:xfrm flipH="1">
            <a:off x="7162833" y="4644510"/>
            <a:ext cx="513348" cy="1604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9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1.Determine </a:t>
            </a:r>
            <a:r>
              <a:rPr lang="en-US" b="1" dirty="0">
                <a:solidFill>
                  <a:srgbClr val="FF0000"/>
                </a:solidFill>
              </a:rPr>
              <a:t>which sensors are available </a:t>
            </a:r>
            <a:r>
              <a:rPr lang="en-US" dirty="0"/>
              <a:t>on a device.</a:t>
            </a:r>
          </a:p>
          <a:p>
            <a:r>
              <a:rPr lang="en-US" dirty="0"/>
              <a:t>2.create </a:t>
            </a:r>
            <a:r>
              <a:rPr lang="en-US" b="1" dirty="0">
                <a:solidFill>
                  <a:srgbClr val="FF0000"/>
                </a:solidFill>
              </a:rPr>
              <a:t>sensor event listeners  object and implement callbacks (</a:t>
            </a:r>
            <a:r>
              <a:rPr lang="en-US" b="1" dirty="0" err="1">
                <a:solidFill>
                  <a:srgbClr val="FF0000"/>
                </a:solidFill>
              </a:rPr>
              <a:t>onAccuracyChange</a:t>
            </a:r>
            <a:r>
              <a:rPr lang="en-US" b="1" dirty="0">
                <a:solidFill>
                  <a:srgbClr val="FF0000"/>
                </a:solidFill>
              </a:rPr>
              <a:t> dan </a:t>
            </a:r>
            <a:r>
              <a:rPr lang="en-US" b="1" dirty="0" err="1">
                <a:solidFill>
                  <a:srgbClr val="FF0000"/>
                </a:solidFill>
              </a:rPr>
              <a:t>onSensorSchange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en-US" dirty="0">
                <a:solidFill>
                  <a:srgbClr val="FF0000"/>
                </a:solidFill>
              </a:rPr>
              <a:t> Register </a:t>
            </a:r>
            <a:r>
              <a:rPr lang="en-US" b="1" dirty="0">
                <a:solidFill>
                  <a:srgbClr val="FF0000"/>
                </a:solidFill>
              </a:rPr>
              <a:t>sensor event listeners </a:t>
            </a:r>
            <a:r>
              <a:rPr lang="en-US" dirty="0"/>
              <a:t>that monitor sensor changes.</a:t>
            </a:r>
          </a:p>
          <a:p>
            <a:r>
              <a:rPr lang="en-US" dirty="0"/>
              <a:t>4. </a:t>
            </a:r>
            <a:r>
              <a:rPr lang="en-US" dirty="0" err="1">
                <a:solidFill>
                  <a:srgbClr val="FF0000"/>
                </a:solidFill>
              </a:rPr>
              <a:t>UnRegister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sensor event listeners : </a:t>
            </a:r>
            <a:r>
              <a:rPr lang="en-US" dirty="0"/>
              <a:t>Be sure to unregister a sensor's listener when you are done using the sensor or when the sensor activity pauses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9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a </a:t>
            </a:r>
            <a:r>
              <a:rPr lang="en-US" sz="3200" dirty="0" err="1"/>
              <a:t>SensorManager</a:t>
            </a:r>
            <a:r>
              <a:rPr lang="en-US" sz="3200" dirty="0"/>
              <a:t> instance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766" y="1228796"/>
            <a:ext cx="7822726" cy="361048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791114" y="3854548"/>
            <a:ext cx="1223889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34123" y="1052950"/>
            <a:ext cx="1223889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0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Register Sensor Listener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752" y="1404731"/>
            <a:ext cx="8602570" cy="432028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482818" y="2321169"/>
            <a:ext cx="689317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66732" y="2796209"/>
            <a:ext cx="548538" cy="1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4940" y="4000107"/>
            <a:ext cx="689317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33401" y="4364542"/>
            <a:ext cx="689317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082251" y="4797287"/>
            <a:ext cx="400567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5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Unregister sensor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389" y="1123837"/>
            <a:ext cx="4933193" cy="223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90" y="4010858"/>
            <a:ext cx="5262119" cy="13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converter that measures a physical quantity and converts it into a signal which can be read by an observer or by an instrument</a:t>
            </a:r>
          </a:p>
          <a:p>
            <a:endParaRPr lang="en-US" dirty="0"/>
          </a:p>
          <a:p>
            <a:r>
              <a:rPr lang="en-US" dirty="0" err="1"/>
              <a:t>Exm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Microphone, number keys, touch screen, camera, GPS, etc..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8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1C1C-AED7-4852-8B85-FD0567F1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11F140-4B62-4B7B-9923-5C8EE832E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403" y="3353511"/>
            <a:ext cx="4372163" cy="2753794"/>
          </a:xfrm>
          <a:prstGeom prst="rect">
            <a:avLst/>
          </a:prstGeom>
        </p:spPr>
      </p:pic>
      <p:pic>
        <p:nvPicPr>
          <p:cNvPr id="2050" name="Picture 2" descr="Background color changes when an object is detected nearby">
            <a:extLst>
              <a:ext uri="{FF2B5EF4-FFF2-40B4-BE49-F238E27FC236}">
                <a16:creationId xmlns:a16="http://schemas.microsoft.com/office/drawing/2014/main" id="{B969C12B-6355-4141-95A4-2D9852FC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79" y="750695"/>
            <a:ext cx="3839578" cy="22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053116"/>
            <a:ext cx="6367271" cy="4743616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Android Sensor</a:t>
            </a:r>
          </a:p>
        </p:txBody>
      </p:sp>
    </p:spTree>
    <p:extLst>
      <p:ext uri="{BB962C8B-B14F-4D97-AF65-F5344CB8AC3E}">
        <p14:creationId xmlns:p14="http://schemas.microsoft.com/office/powerpoint/2010/main" val="23400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Android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Android platform supports </a:t>
            </a:r>
            <a:r>
              <a:rPr lang="en-US" dirty="0">
                <a:solidFill>
                  <a:srgbClr val="FF0000"/>
                </a:solidFill>
              </a:rPr>
              <a:t>three broad categories of sensors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Motion sensors </a:t>
            </a:r>
            <a:r>
              <a:rPr lang="en-US" dirty="0"/>
              <a:t>These sensors measure acceleration forces and rotational forces along three axes. This category includes accelerometers, gravity sensors, gyroscopes, and rotational vector sensors.</a:t>
            </a:r>
          </a:p>
          <a:p>
            <a:r>
              <a:rPr lang="en-US" dirty="0">
                <a:solidFill>
                  <a:srgbClr val="FF0000"/>
                </a:solidFill>
              </a:rPr>
              <a:t>Environmental sensors </a:t>
            </a:r>
            <a:r>
              <a:rPr lang="en-US" dirty="0"/>
              <a:t>These sensors measure various environmental parameters, such as ambient air temperature and pressure, illumination, and humidity. This category includes barometers, photometers, and thermometers.</a:t>
            </a:r>
          </a:p>
          <a:p>
            <a:r>
              <a:rPr lang="en-US" dirty="0">
                <a:solidFill>
                  <a:srgbClr val="FF0000"/>
                </a:solidFill>
              </a:rPr>
              <a:t>Position sensors</a:t>
            </a:r>
            <a:r>
              <a:rPr lang="en-US" dirty="0"/>
              <a:t> These sensors measure the physical position of a device. This category includes orientation sensors and magnetometers.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2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Android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139" y="863600"/>
            <a:ext cx="681439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9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Sensor Type Supported by Android </a:t>
            </a:r>
            <a:r>
              <a:rPr lang="en-US" dirty="0" err="1"/>
              <a:t>palform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185" y="857314"/>
            <a:ext cx="8699311" cy="44875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2AD2DB-473B-48A4-97B3-74F2C72EFC75}"/>
              </a:ext>
            </a:extLst>
          </p:cNvPr>
          <p:cNvSpPr/>
          <p:nvPr/>
        </p:nvSpPr>
        <p:spPr>
          <a:xfrm>
            <a:off x="3740728" y="60006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https://developer.android.com/guide/topics/sensors/sensors_overview#java</a:t>
            </a:r>
          </a:p>
        </p:txBody>
      </p:sp>
    </p:spTree>
    <p:extLst>
      <p:ext uri="{BB962C8B-B14F-4D97-AF65-F5344CB8AC3E}">
        <p14:creationId xmlns:p14="http://schemas.microsoft.com/office/powerpoint/2010/main" val="29037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Type Supported by Android </a:t>
            </a:r>
            <a:r>
              <a:rPr lang="en-US" dirty="0" err="1"/>
              <a:t>palform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147" y="1665154"/>
            <a:ext cx="8718853" cy="39405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3391DF-A29A-4F7B-B2BD-941AE1CB298A}"/>
              </a:ext>
            </a:extLst>
          </p:cNvPr>
          <p:cNvSpPr/>
          <p:nvPr/>
        </p:nvSpPr>
        <p:spPr>
          <a:xfrm>
            <a:off x="3879273" y="5918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https://developer.android.com/guide/topics/sensors/sensors_overview#java</a:t>
            </a:r>
          </a:p>
        </p:txBody>
      </p:sp>
    </p:spTree>
    <p:extLst>
      <p:ext uri="{BB962C8B-B14F-4D97-AF65-F5344CB8AC3E}">
        <p14:creationId xmlns:p14="http://schemas.microsoft.com/office/powerpoint/2010/main" val="112270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Type Supported by Android </a:t>
            </a:r>
            <a:r>
              <a:rPr lang="en-US" dirty="0" err="1"/>
              <a:t>palform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411" y="2166084"/>
            <a:ext cx="8589249" cy="29545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5D437E-8AB8-4D7F-A52B-7187FB23FE52}"/>
              </a:ext>
            </a:extLst>
          </p:cNvPr>
          <p:cNvSpPr/>
          <p:nvPr/>
        </p:nvSpPr>
        <p:spPr>
          <a:xfrm>
            <a:off x="3768436" y="57250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https://developer.android.com/guide/topics/sensors/sensors_overview#java</a:t>
            </a:r>
          </a:p>
        </p:txBody>
      </p:sp>
    </p:spTree>
    <p:extLst>
      <p:ext uri="{BB962C8B-B14F-4D97-AF65-F5344CB8AC3E}">
        <p14:creationId xmlns:p14="http://schemas.microsoft.com/office/powerpoint/2010/main" val="238900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availability by platform.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054" y="1123837"/>
            <a:ext cx="8272338" cy="4784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FF258A-7821-456D-9318-43AFA1C34F36}"/>
              </a:ext>
            </a:extLst>
          </p:cNvPr>
          <p:cNvSpPr/>
          <p:nvPr/>
        </p:nvSpPr>
        <p:spPr>
          <a:xfrm>
            <a:off x="354905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https://developer.android.com/guide/topics/sensors/sensors_overview#java</a:t>
            </a:r>
          </a:p>
        </p:txBody>
      </p:sp>
    </p:spTree>
    <p:extLst>
      <p:ext uri="{BB962C8B-B14F-4D97-AF65-F5344CB8AC3E}">
        <p14:creationId xmlns:p14="http://schemas.microsoft.com/office/powerpoint/2010/main" val="32100175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474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Courier New</vt:lpstr>
      <vt:lpstr>Times New Roman</vt:lpstr>
      <vt:lpstr>Wingdings 2</vt:lpstr>
      <vt:lpstr>Frame</vt:lpstr>
      <vt:lpstr>Android Sensor</vt:lpstr>
      <vt:lpstr>Sensor</vt:lpstr>
      <vt:lpstr>Android Sensor</vt:lpstr>
      <vt:lpstr>Android Sensor</vt:lpstr>
      <vt:lpstr>Android Sensor</vt:lpstr>
      <vt:lpstr>Sensor Type Supported by Android palform</vt:lpstr>
      <vt:lpstr>Sensor Type Supported by Android palform</vt:lpstr>
      <vt:lpstr>Sensor Type Supported by Android palform</vt:lpstr>
      <vt:lpstr>Sensor availability by platform.</vt:lpstr>
      <vt:lpstr>Sensor Framework </vt:lpstr>
      <vt:lpstr>SensorManager class</vt:lpstr>
      <vt:lpstr>Sensor class</vt:lpstr>
      <vt:lpstr>SensorEventListener interface</vt:lpstr>
      <vt:lpstr>PowerPoint Presentation</vt:lpstr>
      <vt:lpstr>SensorEvent class</vt:lpstr>
      <vt:lpstr>MAIN TASK</vt:lpstr>
      <vt:lpstr>Get a SensorManager instance</vt:lpstr>
      <vt:lpstr>Register Sensor Listener</vt:lpstr>
      <vt:lpstr>Unregister sensor 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</dc:title>
  <dc:creator>Muhammad Aminul Akbar</dc:creator>
  <cp:lastModifiedBy>Muhammad Aminul Akbar</cp:lastModifiedBy>
  <cp:revision>6</cp:revision>
  <dcterms:created xsi:type="dcterms:W3CDTF">2019-02-11T16:18:18Z</dcterms:created>
  <dcterms:modified xsi:type="dcterms:W3CDTF">2019-02-11T17:01:19Z</dcterms:modified>
</cp:coreProperties>
</file>