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0" r:id="rId7"/>
    <p:sldId id="261" r:id="rId8"/>
    <p:sldId id="280" r:id="rId9"/>
    <p:sldId id="281" r:id="rId10"/>
    <p:sldId id="282" r:id="rId11"/>
    <p:sldId id="283" r:id="rId12"/>
    <p:sldId id="284" r:id="rId13"/>
    <p:sldId id="285" r:id="rId14"/>
    <p:sldId id="267" r:id="rId15"/>
    <p:sldId id="268" r:id="rId16"/>
    <p:sldId id="269" r:id="rId17"/>
    <p:sldId id="270" r:id="rId18"/>
    <p:sldId id="286" r:id="rId19"/>
    <p:sldId id="287" r:id="rId20"/>
    <p:sldId id="288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415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ED20E1-AF27-424D-81D8-F99FEB86E6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Yasir Savanur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3E5F4-07FF-4466-B2FD-3FDB35882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AEBBF-A8EA-4C79-A506-1887A3A3C766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DCEA6-68E6-4433-B347-AF5D02887D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3835-D079-4289-AE76-3AFF97269A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65ECA-364E-4CCD-90F4-5960D79A7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805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Yasir Savanur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93FA2F7-517A-427C-B824-8849A0E27A7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Yasir Savanur</a:t>
            </a:r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AE06456-3628-4933-B125-FF77AAAB73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Yasir Savanur</a:t>
            </a:r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0257681-C74B-474A-BBDD-0EAB98E5D61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Yasir Savanur</a:t>
            </a:r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E317DD9-C1FE-48E5-87A6-255390A83E4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Yasir Savanur</a:t>
            </a:r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309F26C-90FE-431B-834C-6D0623AFB2B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Yasir Savanur</a:t>
            </a:r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84300"/>
            <a:ext cx="5714640" cy="25777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E659B"/>
                </a:solidFill>
              </a:rPr>
              <a:t>Technology Trends &amp; 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686660"/>
            <a:ext cx="5181600" cy="1490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Yasir Savanur</a:t>
            </a:r>
          </a:p>
          <a:p>
            <a:pPr marL="0" indent="0" algn="ctr">
              <a:buNone/>
            </a:pPr>
            <a:r>
              <a:rPr lang="en-US" dirty="0"/>
              <a:t>23/04/2022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</a:t>
            </a:r>
          </a:p>
          <a:p>
            <a:r>
              <a:rPr lang="en-US" dirty="0"/>
              <a:t>Followed by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52661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7" y="1901820"/>
            <a:ext cx="7557656" cy="38096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IBM COGNOS DASHBOARD EMBEDDED URL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https://eu-gb.dataplatform.cloud.ibm.com/dashboards/080db4b4-7cd8-40fe-963f-8aafe714847d/view/5b00c3762cb23efc52efc4e407cb2b02753e730fbabbd001878d7b495b327397f06d1099c828195adb470166a5b9105fcd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69"/>
            <a:ext cx="10515600" cy="156712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- CURRENT TECHNOLOGY USAGE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6951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F3255-FD4C-4C6A-A998-28E68327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1346886"/>
            <a:ext cx="5136293" cy="2488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169D5-F80B-476F-9FD1-43D20918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30" y="1346886"/>
            <a:ext cx="4753190" cy="251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6368B-30C5-4E16-9E34-D71123834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8" y="3694456"/>
            <a:ext cx="5404022" cy="2883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0E010-1FD5-454C-A75F-1C3ABA698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450" y="3798651"/>
            <a:ext cx="5404022" cy="28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– 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6F07F-609F-427F-B937-87E5B290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6" y="1364412"/>
            <a:ext cx="5431207" cy="2818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2272-4303-4596-AC74-812A5E18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7923"/>
            <a:ext cx="5615734" cy="2867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CE438-611C-4A8D-BAD2-DB13E247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8" y="4171266"/>
            <a:ext cx="5219495" cy="2536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FCC481-52B1-4CC6-AC2C-FAF561B8A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29" y="4134676"/>
            <a:ext cx="4997896" cy="25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0522F-B895-4C9C-9B36-64EE489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8" y="1338086"/>
            <a:ext cx="4803302" cy="2736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A3014-7ED8-4F07-A676-9E672BE9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58" y="1338086"/>
            <a:ext cx="5027141" cy="2926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E0353-FBF0-4831-A2EC-402C728B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8" y="4020209"/>
            <a:ext cx="5348965" cy="2760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AD65C5-0C49-44B9-9301-3D9C6FABC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658" y="4020209"/>
            <a:ext cx="5387446" cy="27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1178" y="1825625"/>
            <a:ext cx="563262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No significant difference in Technology trends between now and future</a:t>
            </a:r>
          </a:p>
          <a:p>
            <a:r>
              <a:rPr lang="en-US" dirty="0"/>
              <a:t>Training and Reskilling workers is essential</a:t>
            </a:r>
          </a:p>
          <a:p>
            <a:r>
              <a:rPr lang="en-US" dirty="0"/>
              <a:t>More female participation in Technology field should be enforced</a:t>
            </a:r>
          </a:p>
          <a:p>
            <a:r>
              <a:rPr lang="en-US" dirty="0"/>
              <a:t>Bridge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7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such as the US, UK &amp;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188733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FADB3-F34E-4967-8811-D448101DE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83212" y="1776413"/>
            <a:ext cx="6670588" cy="4351338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54396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EAA751-2C65-4A5F-92B9-1050CE18B3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7331" y="1433384"/>
            <a:ext cx="10565026" cy="478206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63226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137987-C6C8-4628-99FF-D45EE02C81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21027"/>
            <a:ext cx="11027676" cy="484384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3600" dirty="0"/>
              <a:t>Trends in Programming Languages and Databases</a:t>
            </a:r>
          </a:p>
          <a:p>
            <a:r>
              <a:rPr lang="en-US" sz="3600" dirty="0"/>
              <a:t>Demographics Survey</a:t>
            </a:r>
            <a:endParaRPr lang="en-US" sz="3200" dirty="0"/>
          </a:p>
          <a:p>
            <a:r>
              <a:rPr lang="en-US" sz="3600" dirty="0"/>
              <a:t>Technological gap in different countries</a:t>
            </a:r>
          </a:p>
          <a:p>
            <a:r>
              <a:rPr lang="en-US" sz="3600" dirty="0"/>
              <a:t>Gender gap in different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</a:t>
            </a:r>
            <a:r>
              <a:rPr lang="en-US" sz="3200" dirty="0" err="1"/>
              <a:t>Analysing</a:t>
            </a:r>
            <a:r>
              <a:rPr lang="en-US" sz="3200" dirty="0"/>
              <a:t>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Sources</a:t>
            </a:r>
          </a:p>
          <a:p>
            <a:pPr lvl="1"/>
            <a:r>
              <a:rPr lang="en-US" dirty="0"/>
              <a:t>Stack Overflow Developer 2019 Survey</a:t>
            </a:r>
          </a:p>
          <a:p>
            <a:pPr lvl="1"/>
            <a:r>
              <a:rPr lang="en-US" dirty="0"/>
              <a:t>GitHub Job Postings</a:t>
            </a:r>
          </a:p>
          <a:p>
            <a:pPr lvl="1"/>
            <a:r>
              <a:rPr lang="en-US" dirty="0"/>
              <a:t>Programming Languages Annual Salary</a:t>
            </a:r>
          </a:p>
          <a:p>
            <a:r>
              <a:rPr lang="en-US" sz="3600" dirty="0"/>
              <a:t>Data Exploration</a:t>
            </a:r>
          </a:p>
          <a:p>
            <a:r>
              <a:rPr lang="en-US" sz="3600" dirty="0"/>
              <a:t>Data Cleaning</a:t>
            </a:r>
          </a:p>
          <a:p>
            <a:r>
              <a:rPr lang="en-US" sz="3600" dirty="0"/>
              <a:t>Data Visualization</a:t>
            </a:r>
          </a:p>
          <a:p>
            <a:r>
              <a:rPr lang="en-US" sz="36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9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10515599" cy="41714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27149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327564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307440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are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is still in high demand</a:t>
            </a:r>
          </a:p>
          <a:p>
            <a:r>
              <a:rPr lang="en-US" dirty="0"/>
              <a:t>Big Data technology in companies still require SQL</a:t>
            </a:r>
          </a:p>
          <a:p>
            <a:r>
              <a:rPr lang="en-US" dirty="0"/>
              <a:t>With AI and ML rising in demand, Python is the best choice</a:t>
            </a:r>
          </a:p>
        </p:txBody>
      </p:sp>
    </p:spTree>
    <p:extLst>
      <p:ext uri="{BB962C8B-B14F-4D97-AF65-F5344CB8AC3E}">
        <p14:creationId xmlns:p14="http://schemas.microsoft.com/office/powerpoint/2010/main" val="174139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7376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454</Words>
  <Application>Microsoft Office PowerPoint</Application>
  <PresentationFormat>Widescreen</PresentationFormat>
  <Paragraphs>108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- CURRENT TECHNOLOGY USAGE </vt:lpstr>
      <vt:lpstr>DASHBOARD – FUTURE TECHNOLOGY TREND</vt:lpstr>
      <vt:lpstr>DASHBOARD - DEMOGRAPHICS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Yasir Savanur</cp:lastModifiedBy>
  <cp:revision>41</cp:revision>
  <dcterms:created xsi:type="dcterms:W3CDTF">2020-10-28T18:29:43Z</dcterms:created>
  <dcterms:modified xsi:type="dcterms:W3CDTF">2022-04-23T20:00:26Z</dcterms:modified>
</cp:coreProperties>
</file>