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BE9CCD-ABF0-4EDF-9D7C-3D8C36AB4448}" type="datetimeFigureOut">
              <a:rPr lang="en-US" smtClean="0"/>
              <a:t>9/6/2019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BB6C1E-C239-45B2-9CD3-4B9A18E5796D}" type="slidenum">
              <a:rPr lang="en-US" smtClean="0"/>
              <a:t>‹#›</a:t>
            </a:fld>
            <a:endParaRPr lang="en-US"/>
          </a:p>
        </p:txBody>
      </p:sp>
    </p:spTree>
    <p:extLst>
      <p:ext uri="{BB962C8B-B14F-4D97-AF65-F5344CB8AC3E}">
        <p14:creationId xmlns:p14="http://schemas.microsoft.com/office/powerpoint/2010/main" val="86505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B6AE-BAB0-448E-9A02-80A473EDEE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6043FD-16C9-4252-8153-32D20E0B8C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D58A8B-688E-482D-92C8-F5D8B1ED4EBA}"/>
              </a:ext>
            </a:extLst>
          </p:cNvPr>
          <p:cNvSpPr>
            <a:spLocks noGrp="1"/>
          </p:cNvSpPr>
          <p:nvPr>
            <p:ph type="dt" sz="half" idx="10"/>
          </p:nvPr>
        </p:nvSpPr>
        <p:spPr/>
        <p:txBody>
          <a:bodyPr/>
          <a:lstStyle/>
          <a:p>
            <a:fld id="{A66A2073-FCA1-494A-906A-91D3E97D55C0}" type="datetime1">
              <a:rPr lang="en-US" smtClean="0"/>
              <a:t>9/6/2019</a:t>
            </a:fld>
            <a:endParaRPr lang="en-US"/>
          </a:p>
        </p:txBody>
      </p:sp>
      <p:sp>
        <p:nvSpPr>
          <p:cNvPr id="5" name="Footer Placeholder 4">
            <a:extLst>
              <a:ext uri="{FF2B5EF4-FFF2-40B4-BE49-F238E27FC236}">
                <a16:creationId xmlns:a16="http://schemas.microsoft.com/office/drawing/2014/main" id="{757899FC-0564-4C73-846B-2A105A82B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A5A38-7E8D-443B-831C-6BDEF19A0584}"/>
              </a:ext>
            </a:extLst>
          </p:cNvPr>
          <p:cNvSpPr>
            <a:spLocks noGrp="1"/>
          </p:cNvSpPr>
          <p:nvPr>
            <p:ph type="sldNum" sz="quarter" idx="12"/>
          </p:nvPr>
        </p:nvSpPr>
        <p:spPr/>
        <p:txBody>
          <a:bodyPr/>
          <a:lstStyle/>
          <a:p>
            <a:fld id="{C906F248-7933-4362-A9A3-AAD6AEC1A42F}" type="slidenum">
              <a:rPr lang="en-US" smtClean="0"/>
              <a:t>‹#›</a:t>
            </a:fld>
            <a:endParaRPr lang="en-US"/>
          </a:p>
        </p:txBody>
      </p:sp>
    </p:spTree>
    <p:extLst>
      <p:ext uri="{BB962C8B-B14F-4D97-AF65-F5344CB8AC3E}">
        <p14:creationId xmlns:p14="http://schemas.microsoft.com/office/powerpoint/2010/main" val="63303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010FB-7B16-4685-B04C-3358F9433F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7321DE-5F82-4275-BA63-491DBCB4C6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65CB6-4691-4972-8A1C-C2EC15A066D8}"/>
              </a:ext>
            </a:extLst>
          </p:cNvPr>
          <p:cNvSpPr>
            <a:spLocks noGrp="1"/>
          </p:cNvSpPr>
          <p:nvPr>
            <p:ph type="dt" sz="half" idx="10"/>
          </p:nvPr>
        </p:nvSpPr>
        <p:spPr/>
        <p:txBody>
          <a:bodyPr/>
          <a:lstStyle/>
          <a:p>
            <a:fld id="{A51A080C-F1E1-4DBA-8AB7-B868AF9DFB36}" type="datetime1">
              <a:rPr lang="en-US" smtClean="0"/>
              <a:t>9/6/2019</a:t>
            </a:fld>
            <a:endParaRPr lang="en-US"/>
          </a:p>
        </p:txBody>
      </p:sp>
      <p:sp>
        <p:nvSpPr>
          <p:cNvPr id="5" name="Footer Placeholder 4">
            <a:extLst>
              <a:ext uri="{FF2B5EF4-FFF2-40B4-BE49-F238E27FC236}">
                <a16:creationId xmlns:a16="http://schemas.microsoft.com/office/drawing/2014/main" id="{35AB8AD4-307A-4BAC-A0FD-C8CE05E6F0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3D96E-83D1-4BCF-BDAE-6A663B9957F0}"/>
              </a:ext>
            </a:extLst>
          </p:cNvPr>
          <p:cNvSpPr>
            <a:spLocks noGrp="1"/>
          </p:cNvSpPr>
          <p:nvPr>
            <p:ph type="sldNum" sz="quarter" idx="12"/>
          </p:nvPr>
        </p:nvSpPr>
        <p:spPr/>
        <p:txBody>
          <a:bodyPr/>
          <a:lstStyle/>
          <a:p>
            <a:fld id="{C906F248-7933-4362-A9A3-AAD6AEC1A42F}" type="slidenum">
              <a:rPr lang="en-US" smtClean="0"/>
              <a:t>‹#›</a:t>
            </a:fld>
            <a:endParaRPr lang="en-US"/>
          </a:p>
        </p:txBody>
      </p:sp>
    </p:spTree>
    <p:extLst>
      <p:ext uri="{BB962C8B-B14F-4D97-AF65-F5344CB8AC3E}">
        <p14:creationId xmlns:p14="http://schemas.microsoft.com/office/powerpoint/2010/main" val="495532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7A8526-EAF0-4A2B-8423-0C65F35902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D261E4-74E8-4CD9-BDBC-203196FC36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C02988-CB5E-472E-BA13-AFC8FBF90106}"/>
              </a:ext>
            </a:extLst>
          </p:cNvPr>
          <p:cNvSpPr>
            <a:spLocks noGrp="1"/>
          </p:cNvSpPr>
          <p:nvPr>
            <p:ph type="dt" sz="half" idx="10"/>
          </p:nvPr>
        </p:nvSpPr>
        <p:spPr/>
        <p:txBody>
          <a:bodyPr/>
          <a:lstStyle/>
          <a:p>
            <a:fld id="{A2EDCE8A-9320-486F-9CFB-5C88797EFA2D}" type="datetime1">
              <a:rPr lang="en-US" smtClean="0"/>
              <a:t>9/6/2019</a:t>
            </a:fld>
            <a:endParaRPr lang="en-US"/>
          </a:p>
        </p:txBody>
      </p:sp>
      <p:sp>
        <p:nvSpPr>
          <p:cNvPr id="5" name="Footer Placeholder 4">
            <a:extLst>
              <a:ext uri="{FF2B5EF4-FFF2-40B4-BE49-F238E27FC236}">
                <a16:creationId xmlns:a16="http://schemas.microsoft.com/office/drawing/2014/main" id="{21E6C396-A446-4C00-BD62-4E2AEF6E2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F9EC96-987E-4567-B991-3E5A3C69197A}"/>
              </a:ext>
            </a:extLst>
          </p:cNvPr>
          <p:cNvSpPr>
            <a:spLocks noGrp="1"/>
          </p:cNvSpPr>
          <p:nvPr>
            <p:ph type="sldNum" sz="quarter" idx="12"/>
          </p:nvPr>
        </p:nvSpPr>
        <p:spPr/>
        <p:txBody>
          <a:bodyPr/>
          <a:lstStyle/>
          <a:p>
            <a:fld id="{C906F248-7933-4362-A9A3-AAD6AEC1A42F}" type="slidenum">
              <a:rPr lang="en-US" smtClean="0"/>
              <a:t>‹#›</a:t>
            </a:fld>
            <a:endParaRPr lang="en-US"/>
          </a:p>
        </p:txBody>
      </p:sp>
    </p:spTree>
    <p:extLst>
      <p:ext uri="{BB962C8B-B14F-4D97-AF65-F5344CB8AC3E}">
        <p14:creationId xmlns:p14="http://schemas.microsoft.com/office/powerpoint/2010/main" val="502029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59AC-D563-413B-98F8-15DBEBEA12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E4FBF5-2948-4803-B516-5B26B4CBC3F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1D60D-EC01-4D51-BA7D-37A8C2188141}"/>
              </a:ext>
            </a:extLst>
          </p:cNvPr>
          <p:cNvSpPr>
            <a:spLocks noGrp="1"/>
          </p:cNvSpPr>
          <p:nvPr>
            <p:ph type="dt" sz="half" idx="10"/>
          </p:nvPr>
        </p:nvSpPr>
        <p:spPr/>
        <p:txBody>
          <a:bodyPr/>
          <a:lstStyle/>
          <a:p>
            <a:fld id="{AC30AA47-40F5-4CEB-956B-F71191D9A81F}" type="datetime1">
              <a:rPr lang="en-US" smtClean="0"/>
              <a:t>9/6/2019</a:t>
            </a:fld>
            <a:endParaRPr lang="en-US"/>
          </a:p>
        </p:txBody>
      </p:sp>
      <p:sp>
        <p:nvSpPr>
          <p:cNvPr id="5" name="Footer Placeholder 4">
            <a:extLst>
              <a:ext uri="{FF2B5EF4-FFF2-40B4-BE49-F238E27FC236}">
                <a16:creationId xmlns:a16="http://schemas.microsoft.com/office/drawing/2014/main" id="{0301BCEE-AEB5-4AC8-8D53-38FF61D544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49010-C1EC-45AB-8A50-A403B312584F}"/>
              </a:ext>
            </a:extLst>
          </p:cNvPr>
          <p:cNvSpPr>
            <a:spLocks noGrp="1"/>
          </p:cNvSpPr>
          <p:nvPr>
            <p:ph type="sldNum" sz="quarter" idx="12"/>
          </p:nvPr>
        </p:nvSpPr>
        <p:spPr/>
        <p:txBody>
          <a:bodyPr/>
          <a:lstStyle/>
          <a:p>
            <a:fld id="{C906F248-7933-4362-A9A3-AAD6AEC1A42F}" type="slidenum">
              <a:rPr lang="en-US" smtClean="0"/>
              <a:t>‹#›</a:t>
            </a:fld>
            <a:endParaRPr lang="en-US"/>
          </a:p>
        </p:txBody>
      </p:sp>
    </p:spTree>
    <p:extLst>
      <p:ext uri="{BB962C8B-B14F-4D97-AF65-F5344CB8AC3E}">
        <p14:creationId xmlns:p14="http://schemas.microsoft.com/office/powerpoint/2010/main" val="1688934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A649-557A-47D3-A279-D3A7816C74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D4C63E-D88F-417C-9AA6-B0A245DA78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ACECA1-2495-463C-A87C-28E007F5EF42}"/>
              </a:ext>
            </a:extLst>
          </p:cNvPr>
          <p:cNvSpPr>
            <a:spLocks noGrp="1"/>
          </p:cNvSpPr>
          <p:nvPr>
            <p:ph type="dt" sz="half" idx="10"/>
          </p:nvPr>
        </p:nvSpPr>
        <p:spPr/>
        <p:txBody>
          <a:bodyPr/>
          <a:lstStyle/>
          <a:p>
            <a:fld id="{9BF81E42-ECDE-4B7D-AC3D-9A16F34134E4}" type="datetime1">
              <a:rPr lang="en-US" smtClean="0"/>
              <a:t>9/6/2019</a:t>
            </a:fld>
            <a:endParaRPr lang="en-US"/>
          </a:p>
        </p:txBody>
      </p:sp>
      <p:sp>
        <p:nvSpPr>
          <p:cNvPr id="5" name="Footer Placeholder 4">
            <a:extLst>
              <a:ext uri="{FF2B5EF4-FFF2-40B4-BE49-F238E27FC236}">
                <a16:creationId xmlns:a16="http://schemas.microsoft.com/office/drawing/2014/main" id="{9DFA2975-1C86-49E1-A7AF-6F4FC16B7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15E2E-8C9E-49D6-BB13-9EF9847BEF48}"/>
              </a:ext>
            </a:extLst>
          </p:cNvPr>
          <p:cNvSpPr>
            <a:spLocks noGrp="1"/>
          </p:cNvSpPr>
          <p:nvPr>
            <p:ph type="sldNum" sz="quarter" idx="12"/>
          </p:nvPr>
        </p:nvSpPr>
        <p:spPr/>
        <p:txBody>
          <a:bodyPr/>
          <a:lstStyle/>
          <a:p>
            <a:fld id="{C906F248-7933-4362-A9A3-AAD6AEC1A42F}" type="slidenum">
              <a:rPr lang="en-US" smtClean="0"/>
              <a:t>‹#›</a:t>
            </a:fld>
            <a:endParaRPr lang="en-US"/>
          </a:p>
        </p:txBody>
      </p:sp>
    </p:spTree>
    <p:extLst>
      <p:ext uri="{BB962C8B-B14F-4D97-AF65-F5344CB8AC3E}">
        <p14:creationId xmlns:p14="http://schemas.microsoft.com/office/powerpoint/2010/main" val="574159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2DA2-C07D-438C-82B6-99D179F379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BF15B3-30F9-4D69-BEB1-9FB7065959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E73D56-DAA3-4AFF-9DD1-3BC533B211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9CE628-D7DB-428B-ABA6-1070F2C17F62}"/>
              </a:ext>
            </a:extLst>
          </p:cNvPr>
          <p:cNvSpPr>
            <a:spLocks noGrp="1"/>
          </p:cNvSpPr>
          <p:nvPr>
            <p:ph type="dt" sz="half" idx="10"/>
          </p:nvPr>
        </p:nvSpPr>
        <p:spPr/>
        <p:txBody>
          <a:bodyPr/>
          <a:lstStyle/>
          <a:p>
            <a:fld id="{6C1282EB-E09E-4969-8880-92BC6AF107C4}" type="datetime1">
              <a:rPr lang="en-US" smtClean="0"/>
              <a:t>9/6/2019</a:t>
            </a:fld>
            <a:endParaRPr lang="en-US"/>
          </a:p>
        </p:txBody>
      </p:sp>
      <p:sp>
        <p:nvSpPr>
          <p:cNvPr id="6" name="Footer Placeholder 5">
            <a:extLst>
              <a:ext uri="{FF2B5EF4-FFF2-40B4-BE49-F238E27FC236}">
                <a16:creationId xmlns:a16="http://schemas.microsoft.com/office/drawing/2014/main" id="{925BD428-95B7-4A1E-8CA2-DEF70CAA65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12436A-9172-4863-98D2-391A6DF31006}"/>
              </a:ext>
            </a:extLst>
          </p:cNvPr>
          <p:cNvSpPr>
            <a:spLocks noGrp="1"/>
          </p:cNvSpPr>
          <p:nvPr>
            <p:ph type="sldNum" sz="quarter" idx="12"/>
          </p:nvPr>
        </p:nvSpPr>
        <p:spPr/>
        <p:txBody>
          <a:bodyPr/>
          <a:lstStyle/>
          <a:p>
            <a:fld id="{C906F248-7933-4362-A9A3-AAD6AEC1A42F}" type="slidenum">
              <a:rPr lang="en-US" smtClean="0"/>
              <a:t>‹#›</a:t>
            </a:fld>
            <a:endParaRPr lang="en-US"/>
          </a:p>
        </p:txBody>
      </p:sp>
    </p:spTree>
    <p:extLst>
      <p:ext uri="{BB962C8B-B14F-4D97-AF65-F5344CB8AC3E}">
        <p14:creationId xmlns:p14="http://schemas.microsoft.com/office/powerpoint/2010/main" val="80201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A076-4C44-4CB1-BE6B-F9EAA87822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438E32-DC9B-4566-B725-8B5781A800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9F95C0C-A03F-4C7F-AE6C-D49FB8E1A0A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482C49-68B6-4F11-9F8C-549CD1D126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0B3EEF-FD9E-43B6-B24A-8489A816337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97BA94-6AFA-4936-9A17-7EEF6B0D44A9}"/>
              </a:ext>
            </a:extLst>
          </p:cNvPr>
          <p:cNvSpPr>
            <a:spLocks noGrp="1"/>
          </p:cNvSpPr>
          <p:nvPr>
            <p:ph type="dt" sz="half" idx="10"/>
          </p:nvPr>
        </p:nvSpPr>
        <p:spPr/>
        <p:txBody>
          <a:bodyPr/>
          <a:lstStyle/>
          <a:p>
            <a:fld id="{48F099A4-7EF1-425B-A4A7-8D49BF6ED2F7}" type="datetime1">
              <a:rPr lang="en-US" smtClean="0"/>
              <a:t>9/6/2019</a:t>
            </a:fld>
            <a:endParaRPr lang="en-US"/>
          </a:p>
        </p:txBody>
      </p:sp>
      <p:sp>
        <p:nvSpPr>
          <p:cNvPr id="8" name="Footer Placeholder 7">
            <a:extLst>
              <a:ext uri="{FF2B5EF4-FFF2-40B4-BE49-F238E27FC236}">
                <a16:creationId xmlns:a16="http://schemas.microsoft.com/office/drawing/2014/main" id="{F8D5CC6B-E400-49E0-9595-AA2B5ED5BC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38B349-0D46-4F84-BA84-A160539346A5}"/>
              </a:ext>
            </a:extLst>
          </p:cNvPr>
          <p:cNvSpPr>
            <a:spLocks noGrp="1"/>
          </p:cNvSpPr>
          <p:nvPr>
            <p:ph type="sldNum" sz="quarter" idx="12"/>
          </p:nvPr>
        </p:nvSpPr>
        <p:spPr/>
        <p:txBody>
          <a:bodyPr/>
          <a:lstStyle/>
          <a:p>
            <a:fld id="{C906F248-7933-4362-A9A3-AAD6AEC1A42F}" type="slidenum">
              <a:rPr lang="en-US" smtClean="0"/>
              <a:t>‹#›</a:t>
            </a:fld>
            <a:endParaRPr lang="en-US"/>
          </a:p>
        </p:txBody>
      </p:sp>
    </p:spTree>
    <p:extLst>
      <p:ext uri="{BB962C8B-B14F-4D97-AF65-F5344CB8AC3E}">
        <p14:creationId xmlns:p14="http://schemas.microsoft.com/office/powerpoint/2010/main" val="428248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23323-1F1A-474D-8C0F-860DD0F77F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087C8D-A382-4DE1-A929-E0D93A7F377E}"/>
              </a:ext>
            </a:extLst>
          </p:cNvPr>
          <p:cNvSpPr>
            <a:spLocks noGrp="1"/>
          </p:cNvSpPr>
          <p:nvPr>
            <p:ph type="dt" sz="half" idx="10"/>
          </p:nvPr>
        </p:nvSpPr>
        <p:spPr/>
        <p:txBody>
          <a:bodyPr/>
          <a:lstStyle/>
          <a:p>
            <a:fld id="{A0EB6CED-E1EC-43A5-906E-396117A037EC}" type="datetime1">
              <a:rPr lang="en-US" smtClean="0"/>
              <a:t>9/6/2019</a:t>
            </a:fld>
            <a:endParaRPr lang="en-US"/>
          </a:p>
        </p:txBody>
      </p:sp>
      <p:sp>
        <p:nvSpPr>
          <p:cNvPr id="4" name="Footer Placeholder 3">
            <a:extLst>
              <a:ext uri="{FF2B5EF4-FFF2-40B4-BE49-F238E27FC236}">
                <a16:creationId xmlns:a16="http://schemas.microsoft.com/office/drawing/2014/main" id="{7E054745-BA58-4144-A9B9-91F63C7D75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CF3698-84C1-4E85-96AB-35E35D4BEE69}"/>
              </a:ext>
            </a:extLst>
          </p:cNvPr>
          <p:cNvSpPr>
            <a:spLocks noGrp="1"/>
          </p:cNvSpPr>
          <p:nvPr>
            <p:ph type="sldNum" sz="quarter" idx="12"/>
          </p:nvPr>
        </p:nvSpPr>
        <p:spPr/>
        <p:txBody>
          <a:bodyPr/>
          <a:lstStyle/>
          <a:p>
            <a:fld id="{C906F248-7933-4362-A9A3-AAD6AEC1A42F}" type="slidenum">
              <a:rPr lang="en-US" smtClean="0"/>
              <a:t>‹#›</a:t>
            </a:fld>
            <a:endParaRPr lang="en-US"/>
          </a:p>
        </p:txBody>
      </p:sp>
    </p:spTree>
    <p:extLst>
      <p:ext uri="{BB962C8B-B14F-4D97-AF65-F5344CB8AC3E}">
        <p14:creationId xmlns:p14="http://schemas.microsoft.com/office/powerpoint/2010/main" val="1484869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17B22E-3DE8-423A-ACB1-3BFA193922FE}"/>
              </a:ext>
            </a:extLst>
          </p:cNvPr>
          <p:cNvSpPr>
            <a:spLocks noGrp="1"/>
          </p:cNvSpPr>
          <p:nvPr>
            <p:ph type="dt" sz="half" idx="10"/>
          </p:nvPr>
        </p:nvSpPr>
        <p:spPr/>
        <p:txBody>
          <a:bodyPr/>
          <a:lstStyle/>
          <a:p>
            <a:fld id="{DB2EC889-D2B1-4997-BBA5-AA75E50FB729}" type="datetime1">
              <a:rPr lang="en-US" smtClean="0"/>
              <a:t>9/6/2019</a:t>
            </a:fld>
            <a:endParaRPr lang="en-US"/>
          </a:p>
        </p:txBody>
      </p:sp>
      <p:sp>
        <p:nvSpPr>
          <p:cNvPr id="3" name="Footer Placeholder 2">
            <a:extLst>
              <a:ext uri="{FF2B5EF4-FFF2-40B4-BE49-F238E27FC236}">
                <a16:creationId xmlns:a16="http://schemas.microsoft.com/office/drawing/2014/main" id="{52A2E4BB-7023-4BCB-81E1-B7410F7F30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5F069-FC2D-4DDD-BF83-BC3EE57A3059}"/>
              </a:ext>
            </a:extLst>
          </p:cNvPr>
          <p:cNvSpPr>
            <a:spLocks noGrp="1"/>
          </p:cNvSpPr>
          <p:nvPr>
            <p:ph type="sldNum" sz="quarter" idx="12"/>
          </p:nvPr>
        </p:nvSpPr>
        <p:spPr/>
        <p:txBody>
          <a:bodyPr/>
          <a:lstStyle/>
          <a:p>
            <a:fld id="{C906F248-7933-4362-A9A3-AAD6AEC1A42F}" type="slidenum">
              <a:rPr lang="en-US" smtClean="0"/>
              <a:t>‹#›</a:t>
            </a:fld>
            <a:endParaRPr lang="en-US"/>
          </a:p>
        </p:txBody>
      </p:sp>
    </p:spTree>
    <p:extLst>
      <p:ext uri="{BB962C8B-B14F-4D97-AF65-F5344CB8AC3E}">
        <p14:creationId xmlns:p14="http://schemas.microsoft.com/office/powerpoint/2010/main" val="2083566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92485-267B-4D47-819C-3DD32E32F5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C2BA5F-1B16-4CA9-8269-CD86BD6D61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DDCF03-2DFE-424E-A03C-D5CE2B947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5E4469-351E-4307-9FB7-2215576CBD68}"/>
              </a:ext>
            </a:extLst>
          </p:cNvPr>
          <p:cNvSpPr>
            <a:spLocks noGrp="1"/>
          </p:cNvSpPr>
          <p:nvPr>
            <p:ph type="dt" sz="half" idx="10"/>
          </p:nvPr>
        </p:nvSpPr>
        <p:spPr/>
        <p:txBody>
          <a:bodyPr/>
          <a:lstStyle/>
          <a:p>
            <a:fld id="{11B3E954-1150-4C12-8656-96ABF6802122}" type="datetime1">
              <a:rPr lang="en-US" smtClean="0"/>
              <a:t>9/6/2019</a:t>
            </a:fld>
            <a:endParaRPr lang="en-US"/>
          </a:p>
        </p:txBody>
      </p:sp>
      <p:sp>
        <p:nvSpPr>
          <p:cNvPr id="6" name="Footer Placeholder 5">
            <a:extLst>
              <a:ext uri="{FF2B5EF4-FFF2-40B4-BE49-F238E27FC236}">
                <a16:creationId xmlns:a16="http://schemas.microsoft.com/office/drawing/2014/main" id="{AD071AC6-D5CA-4404-96A0-4C6F1D036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409938-12B2-4179-B4E3-FBDDC0495ED9}"/>
              </a:ext>
            </a:extLst>
          </p:cNvPr>
          <p:cNvSpPr>
            <a:spLocks noGrp="1"/>
          </p:cNvSpPr>
          <p:nvPr>
            <p:ph type="sldNum" sz="quarter" idx="12"/>
          </p:nvPr>
        </p:nvSpPr>
        <p:spPr/>
        <p:txBody>
          <a:bodyPr/>
          <a:lstStyle/>
          <a:p>
            <a:fld id="{C906F248-7933-4362-A9A3-AAD6AEC1A42F}" type="slidenum">
              <a:rPr lang="en-US" smtClean="0"/>
              <a:t>‹#›</a:t>
            </a:fld>
            <a:endParaRPr lang="en-US"/>
          </a:p>
        </p:txBody>
      </p:sp>
    </p:spTree>
    <p:extLst>
      <p:ext uri="{BB962C8B-B14F-4D97-AF65-F5344CB8AC3E}">
        <p14:creationId xmlns:p14="http://schemas.microsoft.com/office/powerpoint/2010/main" val="896140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C63BE-9635-4F11-AAE5-46C3C51CC2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5D5F41-4B23-442C-836A-6473AB5919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01536C-65CF-4DA5-A61F-F4CDDFA4CE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243D50-C158-48C7-8B53-A0BDD24EBD71}"/>
              </a:ext>
            </a:extLst>
          </p:cNvPr>
          <p:cNvSpPr>
            <a:spLocks noGrp="1"/>
          </p:cNvSpPr>
          <p:nvPr>
            <p:ph type="dt" sz="half" idx="10"/>
          </p:nvPr>
        </p:nvSpPr>
        <p:spPr/>
        <p:txBody>
          <a:bodyPr/>
          <a:lstStyle/>
          <a:p>
            <a:fld id="{E7BC8BCC-C86F-4447-9B30-B71E664C5184}" type="datetime1">
              <a:rPr lang="en-US" smtClean="0"/>
              <a:t>9/6/2019</a:t>
            </a:fld>
            <a:endParaRPr lang="en-US"/>
          </a:p>
        </p:txBody>
      </p:sp>
      <p:sp>
        <p:nvSpPr>
          <p:cNvPr id="6" name="Footer Placeholder 5">
            <a:extLst>
              <a:ext uri="{FF2B5EF4-FFF2-40B4-BE49-F238E27FC236}">
                <a16:creationId xmlns:a16="http://schemas.microsoft.com/office/drawing/2014/main" id="{25EAEDE0-92AD-44EC-AC15-6C75199911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89628-0429-47A7-AB01-7C0B46C5E983}"/>
              </a:ext>
            </a:extLst>
          </p:cNvPr>
          <p:cNvSpPr>
            <a:spLocks noGrp="1"/>
          </p:cNvSpPr>
          <p:nvPr>
            <p:ph type="sldNum" sz="quarter" idx="12"/>
          </p:nvPr>
        </p:nvSpPr>
        <p:spPr/>
        <p:txBody>
          <a:bodyPr/>
          <a:lstStyle/>
          <a:p>
            <a:fld id="{C906F248-7933-4362-A9A3-AAD6AEC1A42F}" type="slidenum">
              <a:rPr lang="en-US" smtClean="0"/>
              <a:t>‹#›</a:t>
            </a:fld>
            <a:endParaRPr lang="en-US"/>
          </a:p>
        </p:txBody>
      </p:sp>
    </p:spTree>
    <p:extLst>
      <p:ext uri="{BB962C8B-B14F-4D97-AF65-F5344CB8AC3E}">
        <p14:creationId xmlns:p14="http://schemas.microsoft.com/office/powerpoint/2010/main" val="367143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2000"/>
            <a:lum/>
          </a:blip>
          <a:srcRect/>
          <a:stretch>
            <a:fillRect t="-28000" b="-2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327009-93C5-4492-9A9C-97D6787AE2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3B9362-E1CA-489B-A69E-66806B0BA8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05465F-CF89-4018-9631-CDA75CEFAB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99C97-4ACB-4F34-9793-D01B9139A373}" type="datetime1">
              <a:rPr lang="en-US" smtClean="0"/>
              <a:t>9/6/2019</a:t>
            </a:fld>
            <a:endParaRPr lang="en-US"/>
          </a:p>
        </p:txBody>
      </p:sp>
      <p:sp>
        <p:nvSpPr>
          <p:cNvPr id="5" name="Footer Placeholder 4">
            <a:extLst>
              <a:ext uri="{FF2B5EF4-FFF2-40B4-BE49-F238E27FC236}">
                <a16:creationId xmlns:a16="http://schemas.microsoft.com/office/drawing/2014/main" id="{2A763B11-E643-4C63-8C13-7DFDF722D4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B2C92D-AE52-48AD-8023-1C4E6185A5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6F248-7933-4362-A9A3-AAD6AEC1A42F}" type="slidenum">
              <a:rPr lang="en-US" smtClean="0"/>
              <a:t>‹#›</a:t>
            </a:fld>
            <a:endParaRPr lang="en-US"/>
          </a:p>
        </p:txBody>
      </p:sp>
    </p:spTree>
    <p:extLst>
      <p:ext uri="{BB962C8B-B14F-4D97-AF65-F5344CB8AC3E}">
        <p14:creationId xmlns:p14="http://schemas.microsoft.com/office/powerpoint/2010/main" val="2476117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982D-3B53-4111-8C1A-73A07FB18C66}"/>
              </a:ext>
            </a:extLst>
          </p:cNvPr>
          <p:cNvSpPr>
            <a:spLocks noGrp="1"/>
          </p:cNvSpPr>
          <p:nvPr>
            <p:ph type="ctrTitle"/>
          </p:nvPr>
        </p:nvSpPr>
        <p:spPr>
          <a:xfrm>
            <a:off x="1524000" y="1122363"/>
            <a:ext cx="9144000" cy="2387600"/>
          </a:xfrm>
        </p:spPr>
        <p:style>
          <a:lnRef idx="0">
            <a:schemeClr val="dk1"/>
          </a:lnRef>
          <a:fillRef idx="3">
            <a:schemeClr val="dk1"/>
          </a:fillRef>
          <a:effectRef idx="3">
            <a:schemeClr val="dk1"/>
          </a:effectRef>
          <a:fontRef idx="minor">
            <a:schemeClr val="lt1"/>
          </a:fontRef>
        </p:style>
        <p:txBody>
          <a:bodyPr/>
          <a:lstStyle/>
          <a:p>
            <a:r>
              <a:rPr lang="en-US" dirty="0"/>
              <a:t>Effective Questioning and Listening Skills</a:t>
            </a:r>
          </a:p>
        </p:txBody>
      </p:sp>
      <p:sp>
        <p:nvSpPr>
          <p:cNvPr id="3" name="Subtitle 2">
            <a:extLst>
              <a:ext uri="{FF2B5EF4-FFF2-40B4-BE49-F238E27FC236}">
                <a16:creationId xmlns:a16="http://schemas.microsoft.com/office/drawing/2014/main" id="{5DC4D4B7-060D-409E-AA0F-6F33B394C4F1}"/>
              </a:ext>
            </a:extLst>
          </p:cNvPr>
          <p:cNvSpPr>
            <a:spLocks noGrp="1"/>
          </p:cNvSpPr>
          <p:nvPr>
            <p:ph type="subTitle" idx="1"/>
          </p:nvPr>
        </p:nvSpPr>
        <p:spPr>
          <a:xfrm>
            <a:off x="1524000" y="3602038"/>
            <a:ext cx="9144000" cy="1655762"/>
          </a:xfrm>
        </p:spPr>
        <p:style>
          <a:lnRef idx="0">
            <a:schemeClr val="dk1"/>
          </a:lnRef>
          <a:fillRef idx="3">
            <a:schemeClr val="dk1"/>
          </a:fillRef>
          <a:effectRef idx="3">
            <a:schemeClr val="dk1"/>
          </a:effectRef>
          <a:fontRef idx="minor">
            <a:schemeClr val="lt1"/>
          </a:fontRef>
        </p:style>
        <p:txBody>
          <a:bodyPr/>
          <a:lstStyle/>
          <a:p>
            <a:r>
              <a:rPr lang="en-US" dirty="0"/>
              <a:t>Bhagya Hapuarachchi</a:t>
            </a:r>
          </a:p>
          <a:p>
            <a:r>
              <a:rPr lang="en-US" dirty="0"/>
              <a:t>National Institute of Business Management</a:t>
            </a:r>
          </a:p>
        </p:txBody>
      </p:sp>
      <p:sp>
        <p:nvSpPr>
          <p:cNvPr id="4" name="Slide Number Placeholder 3">
            <a:extLst>
              <a:ext uri="{FF2B5EF4-FFF2-40B4-BE49-F238E27FC236}">
                <a16:creationId xmlns:a16="http://schemas.microsoft.com/office/drawing/2014/main" id="{38ED4998-F8FD-402E-98DC-0D92FB6AA3FD}"/>
              </a:ext>
            </a:extLst>
          </p:cNvPr>
          <p:cNvSpPr>
            <a:spLocks noGrp="1"/>
          </p:cNvSpPr>
          <p:nvPr>
            <p:ph type="sldNum" sz="quarter" idx="12"/>
          </p:nvPr>
        </p:nvSpPr>
        <p:spPr/>
        <p:txBody>
          <a:bodyPr/>
          <a:lstStyle/>
          <a:p>
            <a:fld id="{C906F248-7933-4362-A9A3-AAD6AEC1A42F}" type="slidenum">
              <a:rPr lang="en-US" smtClean="0"/>
              <a:t>1</a:t>
            </a:fld>
            <a:endParaRPr lang="en-US"/>
          </a:p>
        </p:txBody>
      </p:sp>
    </p:spTree>
    <p:extLst>
      <p:ext uri="{BB962C8B-B14F-4D97-AF65-F5344CB8AC3E}">
        <p14:creationId xmlns:p14="http://schemas.microsoft.com/office/powerpoint/2010/main" val="139357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8A0-B010-4AB8-BC33-535A0BECFC9A}"/>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Question Types</a:t>
            </a:r>
          </a:p>
        </p:txBody>
      </p:sp>
      <p:sp>
        <p:nvSpPr>
          <p:cNvPr id="3" name="Content Placeholder 2">
            <a:extLst>
              <a:ext uri="{FF2B5EF4-FFF2-40B4-BE49-F238E27FC236}">
                <a16:creationId xmlns:a16="http://schemas.microsoft.com/office/drawing/2014/main" id="{551C0609-DE6C-4F60-8291-4209D5C96D77}"/>
              </a:ext>
            </a:extLst>
          </p:cNvPr>
          <p:cNvSpPr>
            <a:spLocks noGrp="1"/>
          </p:cNvSpPr>
          <p:nvPr>
            <p:ph idx="1"/>
          </p:nvPr>
        </p:nvSpPr>
        <p:spPr/>
        <p:txBody>
          <a:bodyPr/>
          <a:lstStyle/>
          <a:p>
            <a:pPr>
              <a:lnSpc>
                <a:spcPct val="150000"/>
              </a:lnSpc>
            </a:pPr>
            <a:r>
              <a:rPr lang="en-US" dirty="0"/>
              <a:t>Open questions</a:t>
            </a:r>
          </a:p>
          <a:p>
            <a:pPr marL="0" indent="0">
              <a:lnSpc>
                <a:spcPct val="150000"/>
              </a:lnSpc>
              <a:buNone/>
            </a:pPr>
            <a:r>
              <a:rPr lang="en-US" dirty="0"/>
              <a:t>	- These questions are useful to gather information and facts. They also open discussions and elicit a wide range of answers for creative problem solving. These questions ask for elaborate/ explanatory answers. Open questions help a two way conversation and build up interest in the conversation. </a:t>
            </a:r>
          </a:p>
        </p:txBody>
      </p:sp>
      <p:sp>
        <p:nvSpPr>
          <p:cNvPr id="4" name="Slide Number Placeholder 3">
            <a:extLst>
              <a:ext uri="{FF2B5EF4-FFF2-40B4-BE49-F238E27FC236}">
                <a16:creationId xmlns:a16="http://schemas.microsoft.com/office/drawing/2014/main" id="{BF5D894F-2AEF-44B3-8C77-CEE596825C50}"/>
              </a:ext>
            </a:extLst>
          </p:cNvPr>
          <p:cNvSpPr>
            <a:spLocks noGrp="1"/>
          </p:cNvSpPr>
          <p:nvPr>
            <p:ph type="sldNum" sz="quarter" idx="12"/>
          </p:nvPr>
        </p:nvSpPr>
        <p:spPr/>
        <p:txBody>
          <a:bodyPr/>
          <a:lstStyle/>
          <a:p>
            <a:fld id="{C906F248-7933-4362-A9A3-AAD6AEC1A42F}" type="slidenum">
              <a:rPr lang="en-US" smtClean="0"/>
              <a:t>10</a:t>
            </a:fld>
            <a:endParaRPr lang="en-US"/>
          </a:p>
        </p:txBody>
      </p:sp>
    </p:spTree>
    <p:extLst>
      <p:ext uri="{BB962C8B-B14F-4D97-AF65-F5344CB8AC3E}">
        <p14:creationId xmlns:p14="http://schemas.microsoft.com/office/powerpoint/2010/main" val="3122497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8A0-B010-4AB8-BC33-535A0BECFC9A}"/>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Question Types Cont.</a:t>
            </a:r>
          </a:p>
        </p:txBody>
      </p:sp>
      <p:sp>
        <p:nvSpPr>
          <p:cNvPr id="3" name="Content Placeholder 2">
            <a:extLst>
              <a:ext uri="{FF2B5EF4-FFF2-40B4-BE49-F238E27FC236}">
                <a16:creationId xmlns:a16="http://schemas.microsoft.com/office/drawing/2014/main" id="{551C0609-DE6C-4F60-8291-4209D5C96D77}"/>
              </a:ext>
            </a:extLst>
          </p:cNvPr>
          <p:cNvSpPr>
            <a:spLocks noGrp="1"/>
          </p:cNvSpPr>
          <p:nvPr>
            <p:ph idx="1"/>
          </p:nvPr>
        </p:nvSpPr>
        <p:spPr/>
        <p:txBody>
          <a:bodyPr>
            <a:normAutofit lnSpcReduction="10000"/>
          </a:bodyPr>
          <a:lstStyle/>
          <a:p>
            <a:pPr>
              <a:lnSpc>
                <a:spcPct val="150000"/>
              </a:lnSpc>
            </a:pPr>
            <a:r>
              <a:rPr lang="en-US" dirty="0"/>
              <a:t>Closed questions</a:t>
            </a:r>
          </a:p>
          <a:p>
            <a:pPr marL="0" indent="0">
              <a:lnSpc>
                <a:spcPct val="150000"/>
              </a:lnSpc>
              <a:buNone/>
            </a:pPr>
            <a:r>
              <a:rPr lang="en-US" dirty="0"/>
              <a:t>	- These questions are specific and require specific answers. In other words, they invite short focused answers. These questions are very helpful in fact-finding scenarios. Closed questions are asked to see if someone has understood certain processes, regulations, etc. It is best not to ask a closed-ended question when a conversation is flowing smoothly.  </a:t>
            </a:r>
          </a:p>
        </p:txBody>
      </p:sp>
      <p:sp>
        <p:nvSpPr>
          <p:cNvPr id="4" name="Slide Number Placeholder 3">
            <a:extLst>
              <a:ext uri="{FF2B5EF4-FFF2-40B4-BE49-F238E27FC236}">
                <a16:creationId xmlns:a16="http://schemas.microsoft.com/office/drawing/2014/main" id="{1D4F02E3-7A07-4418-ABAE-E53AF514C632}"/>
              </a:ext>
            </a:extLst>
          </p:cNvPr>
          <p:cNvSpPr>
            <a:spLocks noGrp="1"/>
          </p:cNvSpPr>
          <p:nvPr>
            <p:ph type="sldNum" sz="quarter" idx="12"/>
          </p:nvPr>
        </p:nvSpPr>
        <p:spPr/>
        <p:txBody>
          <a:bodyPr/>
          <a:lstStyle/>
          <a:p>
            <a:fld id="{C906F248-7933-4362-A9A3-AAD6AEC1A42F}" type="slidenum">
              <a:rPr lang="en-US" smtClean="0"/>
              <a:t>11</a:t>
            </a:fld>
            <a:endParaRPr lang="en-US"/>
          </a:p>
        </p:txBody>
      </p:sp>
    </p:spTree>
    <p:extLst>
      <p:ext uri="{BB962C8B-B14F-4D97-AF65-F5344CB8AC3E}">
        <p14:creationId xmlns:p14="http://schemas.microsoft.com/office/powerpoint/2010/main" val="2136373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8A0-B010-4AB8-BC33-535A0BECFC9A}"/>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Question Types Cont. </a:t>
            </a:r>
          </a:p>
        </p:txBody>
      </p:sp>
      <p:sp>
        <p:nvSpPr>
          <p:cNvPr id="3" name="Content Placeholder 2">
            <a:extLst>
              <a:ext uri="{FF2B5EF4-FFF2-40B4-BE49-F238E27FC236}">
                <a16:creationId xmlns:a16="http://schemas.microsoft.com/office/drawing/2014/main" id="{551C0609-DE6C-4F60-8291-4209D5C96D77}"/>
              </a:ext>
            </a:extLst>
          </p:cNvPr>
          <p:cNvSpPr>
            <a:spLocks noGrp="1"/>
          </p:cNvSpPr>
          <p:nvPr>
            <p:ph idx="1"/>
          </p:nvPr>
        </p:nvSpPr>
        <p:spPr/>
        <p:txBody>
          <a:bodyPr/>
          <a:lstStyle/>
          <a:p>
            <a:pPr>
              <a:lnSpc>
                <a:spcPct val="150000"/>
              </a:lnSpc>
            </a:pPr>
            <a:r>
              <a:rPr lang="en-US" dirty="0"/>
              <a:t>Follow-up questions</a:t>
            </a:r>
          </a:p>
          <a:p>
            <a:pPr marL="0" indent="0">
              <a:lnSpc>
                <a:spcPct val="150000"/>
              </a:lnSpc>
              <a:buNone/>
            </a:pPr>
            <a:r>
              <a:rPr lang="en-US" dirty="0"/>
              <a:t>	- These questions are asked with the intent of getting more information or eliciting an opinion. </a:t>
            </a:r>
          </a:p>
        </p:txBody>
      </p:sp>
      <p:sp>
        <p:nvSpPr>
          <p:cNvPr id="4" name="Slide Number Placeholder 3">
            <a:extLst>
              <a:ext uri="{FF2B5EF4-FFF2-40B4-BE49-F238E27FC236}">
                <a16:creationId xmlns:a16="http://schemas.microsoft.com/office/drawing/2014/main" id="{8E3AA5A2-8B21-4EC3-9D3B-CAA02E55026B}"/>
              </a:ext>
            </a:extLst>
          </p:cNvPr>
          <p:cNvSpPr>
            <a:spLocks noGrp="1"/>
          </p:cNvSpPr>
          <p:nvPr>
            <p:ph type="sldNum" sz="quarter" idx="12"/>
          </p:nvPr>
        </p:nvSpPr>
        <p:spPr/>
        <p:txBody>
          <a:bodyPr/>
          <a:lstStyle/>
          <a:p>
            <a:fld id="{C906F248-7933-4362-A9A3-AAD6AEC1A42F}" type="slidenum">
              <a:rPr lang="en-US" smtClean="0"/>
              <a:t>12</a:t>
            </a:fld>
            <a:endParaRPr lang="en-US"/>
          </a:p>
        </p:txBody>
      </p:sp>
    </p:spTree>
    <p:extLst>
      <p:ext uri="{BB962C8B-B14F-4D97-AF65-F5344CB8AC3E}">
        <p14:creationId xmlns:p14="http://schemas.microsoft.com/office/powerpoint/2010/main" val="2342603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8A0-B010-4AB8-BC33-535A0BECFC9A}"/>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Question Types Cont.</a:t>
            </a:r>
          </a:p>
        </p:txBody>
      </p:sp>
      <p:sp>
        <p:nvSpPr>
          <p:cNvPr id="3" name="Content Placeholder 2">
            <a:extLst>
              <a:ext uri="{FF2B5EF4-FFF2-40B4-BE49-F238E27FC236}">
                <a16:creationId xmlns:a16="http://schemas.microsoft.com/office/drawing/2014/main" id="{551C0609-DE6C-4F60-8291-4209D5C96D77}"/>
              </a:ext>
            </a:extLst>
          </p:cNvPr>
          <p:cNvSpPr>
            <a:spLocks noGrp="1"/>
          </p:cNvSpPr>
          <p:nvPr>
            <p:ph idx="1"/>
          </p:nvPr>
        </p:nvSpPr>
        <p:spPr/>
        <p:txBody>
          <a:bodyPr/>
          <a:lstStyle/>
          <a:p>
            <a:pPr>
              <a:lnSpc>
                <a:spcPct val="150000"/>
              </a:lnSpc>
            </a:pPr>
            <a:r>
              <a:rPr lang="en-US" dirty="0"/>
              <a:t>Rhetorical questions</a:t>
            </a:r>
          </a:p>
          <a:p>
            <a:pPr marL="0" indent="0">
              <a:lnSpc>
                <a:spcPct val="150000"/>
              </a:lnSpc>
              <a:buNone/>
            </a:pPr>
            <a:r>
              <a:rPr lang="en-US" dirty="0"/>
              <a:t>	- These questions are asked for effect. They do not necessarily invite answers.  </a:t>
            </a:r>
          </a:p>
        </p:txBody>
      </p:sp>
      <p:sp>
        <p:nvSpPr>
          <p:cNvPr id="4" name="Slide Number Placeholder 3">
            <a:extLst>
              <a:ext uri="{FF2B5EF4-FFF2-40B4-BE49-F238E27FC236}">
                <a16:creationId xmlns:a16="http://schemas.microsoft.com/office/drawing/2014/main" id="{77CC5E85-7CF7-4717-89E1-148BC785E1DD}"/>
              </a:ext>
            </a:extLst>
          </p:cNvPr>
          <p:cNvSpPr>
            <a:spLocks noGrp="1"/>
          </p:cNvSpPr>
          <p:nvPr>
            <p:ph type="sldNum" sz="quarter" idx="12"/>
          </p:nvPr>
        </p:nvSpPr>
        <p:spPr/>
        <p:txBody>
          <a:bodyPr/>
          <a:lstStyle/>
          <a:p>
            <a:fld id="{C906F248-7933-4362-A9A3-AAD6AEC1A42F}" type="slidenum">
              <a:rPr lang="en-US" smtClean="0"/>
              <a:t>13</a:t>
            </a:fld>
            <a:endParaRPr lang="en-US"/>
          </a:p>
        </p:txBody>
      </p:sp>
    </p:spTree>
    <p:extLst>
      <p:ext uri="{BB962C8B-B14F-4D97-AF65-F5344CB8AC3E}">
        <p14:creationId xmlns:p14="http://schemas.microsoft.com/office/powerpoint/2010/main" val="3534676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8A0-B010-4AB8-BC33-535A0BECFC9A}"/>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Question Types Cont.</a:t>
            </a:r>
          </a:p>
        </p:txBody>
      </p:sp>
      <p:sp>
        <p:nvSpPr>
          <p:cNvPr id="3" name="Content Placeholder 2">
            <a:extLst>
              <a:ext uri="{FF2B5EF4-FFF2-40B4-BE49-F238E27FC236}">
                <a16:creationId xmlns:a16="http://schemas.microsoft.com/office/drawing/2014/main" id="{551C0609-DE6C-4F60-8291-4209D5C96D77}"/>
              </a:ext>
            </a:extLst>
          </p:cNvPr>
          <p:cNvSpPr>
            <a:spLocks noGrp="1"/>
          </p:cNvSpPr>
          <p:nvPr>
            <p:ph idx="1"/>
          </p:nvPr>
        </p:nvSpPr>
        <p:spPr/>
        <p:txBody>
          <a:bodyPr/>
          <a:lstStyle/>
          <a:p>
            <a:pPr>
              <a:lnSpc>
                <a:spcPct val="150000"/>
              </a:lnSpc>
            </a:pPr>
            <a:r>
              <a:rPr lang="en-US" dirty="0"/>
              <a:t>Probing questions</a:t>
            </a:r>
          </a:p>
          <a:p>
            <a:pPr marL="0" indent="0">
              <a:lnSpc>
                <a:spcPct val="150000"/>
              </a:lnSpc>
              <a:buNone/>
            </a:pPr>
            <a:r>
              <a:rPr lang="en-US" dirty="0"/>
              <a:t>	- These questions challenge assumptions and make communication more effective. They help an individual gain an insight into a person’s attitudes as well. </a:t>
            </a:r>
          </a:p>
        </p:txBody>
      </p:sp>
      <p:sp>
        <p:nvSpPr>
          <p:cNvPr id="4" name="Slide Number Placeholder 3">
            <a:extLst>
              <a:ext uri="{FF2B5EF4-FFF2-40B4-BE49-F238E27FC236}">
                <a16:creationId xmlns:a16="http://schemas.microsoft.com/office/drawing/2014/main" id="{28B2ED13-E078-4641-823C-B03D395302E9}"/>
              </a:ext>
            </a:extLst>
          </p:cNvPr>
          <p:cNvSpPr>
            <a:spLocks noGrp="1"/>
          </p:cNvSpPr>
          <p:nvPr>
            <p:ph type="sldNum" sz="quarter" idx="12"/>
          </p:nvPr>
        </p:nvSpPr>
        <p:spPr/>
        <p:txBody>
          <a:bodyPr/>
          <a:lstStyle/>
          <a:p>
            <a:fld id="{C906F248-7933-4362-A9A3-AAD6AEC1A42F}" type="slidenum">
              <a:rPr lang="en-US" smtClean="0"/>
              <a:t>14</a:t>
            </a:fld>
            <a:endParaRPr lang="en-US"/>
          </a:p>
        </p:txBody>
      </p:sp>
    </p:spTree>
    <p:extLst>
      <p:ext uri="{BB962C8B-B14F-4D97-AF65-F5344CB8AC3E}">
        <p14:creationId xmlns:p14="http://schemas.microsoft.com/office/powerpoint/2010/main" val="4075842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8A0-B010-4AB8-BC33-535A0BECFC9A}"/>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Question Types Cont.</a:t>
            </a:r>
          </a:p>
        </p:txBody>
      </p:sp>
      <p:sp>
        <p:nvSpPr>
          <p:cNvPr id="3" name="Content Placeholder 2">
            <a:extLst>
              <a:ext uri="{FF2B5EF4-FFF2-40B4-BE49-F238E27FC236}">
                <a16:creationId xmlns:a16="http://schemas.microsoft.com/office/drawing/2014/main" id="{551C0609-DE6C-4F60-8291-4209D5C96D77}"/>
              </a:ext>
            </a:extLst>
          </p:cNvPr>
          <p:cNvSpPr>
            <a:spLocks noGrp="1"/>
          </p:cNvSpPr>
          <p:nvPr>
            <p:ph idx="1"/>
          </p:nvPr>
        </p:nvSpPr>
        <p:spPr/>
        <p:txBody>
          <a:bodyPr/>
          <a:lstStyle/>
          <a:p>
            <a:pPr>
              <a:lnSpc>
                <a:spcPct val="150000"/>
              </a:lnSpc>
            </a:pPr>
            <a:r>
              <a:rPr lang="en-US" dirty="0"/>
              <a:t> Hypothetical questions</a:t>
            </a:r>
          </a:p>
          <a:p>
            <a:pPr marL="0" indent="0">
              <a:lnSpc>
                <a:spcPct val="150000"/>
              </a:lnSpc>
              <a:buNone/>
            </a:pPr>
            <a:r>
              <a:rPr lang="en-US" dirty="0"/>
              <a:t>	- Such questions introduce new ideas and therefore can lead to effective and productive communication.  </a:t>
            </a:r>
          </a:p>
        </p:txBody>
      </p:sp>
      <p:sp>
        <p:nvSpPr>
          <p:cNvPr id="4" name="Slide Number Placeholder 3">
            <a:extLst>
              <a:ext uri="{FF2B5EF4-FFF2-40B4-BE49-F238E27FC236}">
                <a16:creationId xmlns:a16="http://schemas.microsoft.com/office/drawing/2014/main" id="{B07DCD89-35AC-4D88-B97E-2FDB67001D9D}"/>
              </a:ext>
            </a:extLst>
          </p:cNvPr>
          <p:cNvSpPr>
            <a:spLocks noGrp="1"/>
          </p:cNvSpPr>
          <p:nvPr>
            <p:ph type="sldNum" sz="quarter" idx="12"/>
          </p:nvPr>
        </p:nvSpPr>
        <p:spPr/>
        <p:txBody>
          <a:bodyPr/>
          <a:lstStyle/>
          <a:p>
            <a:fld id="{C906F248-7933-4362-A9A3-AAD6AEC1A42F}" type="slidenum">
              <a:rPr lang="en-US" smtClean="0"/>
              <a:t>15</a:t>
            </a:fld>
            <a:endParaRPr lang="en-US"/>
          </a:p>
        </p:txBody>
      </p:sp>
    </p:spTree>
    <p:extLst>
      <p:ext uri="{BB962C8B-B14F-4D97-AF65-F5344CB8AC3E}">
        <p14:creationId xmlns:p14="http://schemas.microsoft.com/office/powerpoint/2010/main" val="239028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8A0-B010-4AB8-BC33-535A0BECFC9A}"/>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Question Types Cont.</a:t>
            </a:r>
          </a:p>
        </p:txBody>
      </p:sp>
      <p:sp>
        <p:nvSpPr>
          <p:cNvPr id="3" name="Content Placeholder 2">
            <a:extLst>
              <a:ext uri="{FF2B5EF4-FFF2-40B4-BE49-F238E27FC236}">
                <a16:creationId xmlns:a16="http://schemas.microsoft.com/office/drawing/2014/main" id="{551C0609-DE6C-4F60-8291-4209D5C96D77}"/>
              </a:ext>
            </a:extLst>
          </p:cNvPr>
          <p:cNvSpPr>
            <a:spLocks noGrp="1"/>
          </p:cNvSpPr>
          <p:nvPr>
            <p:ph idx="1"/>
          </p:nvPr>
        </p:nvSpPr>
        <p:spPr/>
        <p:txBody>
          <a:bodyPr/>
          <a:lstStyle/>
          <a:p>
            <a:pPr>
              <a:lnSpc>
                <a:spcPct val="150000"/>
              </a:lnSpc>
            </a:pPr>
            <a:r>
              <a:rPr lang="en-US" dirty="0"/>
              <a:t>Deflective questions</a:t>
            </a:r>
          </a:p>
          <a:p>
            <a:pPr marL="0" indent="0">
              <a:lnSpc>
                <a:spcPct val="150000"/>
              </a:lnSpc>
              <a:buNone/>
            </a:pPr>
            <a:r>
              <a:rPr lang="en-US" dirty="0"/>
              <a:t>	- These questions are asked to defuse an aggressive or defiant situation by redirecting the force of the other person’s attack instead of facing it head on. Deflective questions help to transform the negative situation into a collaborative problem-solving occasion. </a:t>
            </a:r>
          </a:p>
        </p:txBody>
      </p:sp>
      <p:sp>
        <p:nvSpPr>
          <p:cNvPr id="4" name="Slide Number Placeholder 3">
            <a:extLst>
              <a:ext uri="{FF2B5EF4-FFF2-40B4-BE49-F238E27FC236}">
                <a16:creationId xmlns:a16="http://schemas.microsoft.com/office/drawing/2014/main" id="{0F525D04-4AF0-46DC-B986-A71D35B88447}"/>
              </a:ext>
            </a:extLst>
          </p:cNvPr>
          <p:cNvSpPr>
            <a:spLocks noGrp="1"/>
          </p:cNvSpPr>
          <p:nvPr>
            <p:ph type="sldNum" sz="quarter" idx="12"/>
          </p:nvPr>
        </p:nvSpPr>
        <p:spPr/>
        <p:txBody>
          <a:bodyPr/>
          <a:lstStyle/>
          <a:p>
            <a:fld id="{C906F248-7933-4362-A9A3-AAD6AEC1A42F}" type="slidenum">
              <a:rPr lang="en-US" smtClean="0"/>
              <a:t>16</a:t>
            </a:fld>
            <a:endParaRPr lang="en-US"/>
          </a:p>
        </p:txBody>
      </p:sp>
    </p:spTree>
    <p:extLst>
      <p:ext uri="{BB962C8B-B14F-4D97-AF65-F5344CB8AC3E}">
        <p14:creationId xmlns:p14="http://schemas.microsoft.com/office/powerpoint/2010/main" val="2448460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8A0-B010-4AB8-BC33-535A0BECFC9A}"/>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Question Types Cont.</a:t>
            </a:r>
          </a:p>
        </p:txBody>
      </p:sp>
      <p:sp>
        <p:nvSpPr>
          <p:cNvPr id="3" name="Content Placeholder 2">
            <a:extLst>
              <a:ext uri="{FF2B5EF4-FFF2-40B4-BE49-F238E27FC236}">
                <a16:creationId xmlns:a16="http://schemas.microsoft.com/office/drawing/2014/main" id="{551C0609-DE6C-4F60-8291-4209D5C96D77}"/>
              </a:ext>
            </a:extLst>
          </p:cNvPr>
          <p:cNvSpPr>
            <a:spLocks noGrp="1"/>
          </p:cNvSpPr>
          <p:nvPr>
            <p:ph idx="1"/>
          </p:nvPr>
        </p:nvSpPr>
        <p:spPr/>
        <p:txBody>
          <a:bodyPr/>
          <a:lstStyle/>
          <a:p>
            <a:pPr>
              <a:lnSpc>
                <a:spcPct val="150000"/>
              </a:lnSpc>
            </a:pPr>
            <a:r>
              <a:rPr lang="en-US" dirty="0"/>
              <a:t>Leading Questions</a:t>
            </a:r>
          </a:p>
          <a:p>
            <a:pPr marL="0" indent="0">
              <a:lnSpc>
                <a:spcPct val="150000"/>
              </a:lnSpc>
              <a:buNone/>
            </a:pPr>
            <a:r>
              <a:rPr lang="en-US" dirty="0"/>
              <a:t>	- In order to come to a preconceived outcome, these questions are asked. </a:t>
            </a:r>
          </a:p>
        </p:txBody>
      </p:sp>
      <p:sp>
        <p:nvSpPr>
          <p:cNvPr id="4" name="Slide Number Placeholder 3">
            <a:extLst>
              <a:ext uri="{FF2B5EF4-FFF2-40B4-BE49-F238E27FC236}">
                <a16:creationId xmlns:a16="http://schemas.microsoft.com/office/drawing/2014/main" id="{4F69E757-B546-4418-A60E-AD708C0DB21B}"/>
              </a:ext>
            </a:extLst>
          </p:cNvPr>
          <p:cNvSpPr>
            <a:spLocks noGrp="1"/>
          </p:cNvSpPr>
          <p:nvPr>
            <p:ph type="sldNum" sz="quarter" idx="12"/>
          </p:nvPr>
        </p:nvSpPr>
        <p:spPr/>
        <p:txBody>
          <a:bodyPr/>
          <a:lstStyle/>
          <a:p>
            <a:fld id="{C906F248-7933-4362-A9A3-AAD6AEC1A42F}" type="slidenum">
              <a:rPr lang="en-US" smtClean="0"/>
              <a:t>17</a:t>
            </a:fld>
            <a:endParaRPr lang="en-US"/>
          </a:p>
        </p:txBody>
      </p:sp>
    </p:spTree>
    <p:extLst>
      <p:ext uri="{BB962C8B-B14F-4D97-AF65-F5344CB8AC3E}">
        <p14:creationId xmlns:p14="http://schemas.microsoft.com/office/powerpoint/2010/main" val="881010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C6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62F8A0-B010-4AB8-BC33-535A0BECFC9A}"/>
              </a:ext>
            </a:extLst>
          </p:cNvPr>
          <p:cNvSpPr>
            <a:spLocks noGrp="1"/>
          </p:cNvSpPr>
          <p:nvPr>
            <p:ph type="title"/>
          </p:nvPr>
        </p:nvSpPr>
        <p:spPr>
          <a:xfrm>
            <a:off x="9093496" y="618681"/>
            <a:ext cx="2613872" cy="5590095"/>
          </a:xfrm>
        </p:spPr>
        <p:style>
          <a:lnRef idx="0">
            <a:schemeClr val="dk1"/>
          </a:lnRef>
          <a:fillRef idx="3">
            <a:schemeClr val="dk1"/>
          </a:fillRef>
          <a:effectRef idx="3">
            <a:schemeClr val="dk1"/>
          </a:effectRef>
          <a:fontRef idx="minor">
            <a:schemeClr val="lt1"/>
          </a:fontRef>
        </p:style>
        <p:txBody>
          <a:bodyPr vert="horz" lIns="91440" tIns="45720" rIns="91440" bIns="45720" rtlCol="0" anchor="ctr">
            <a:normAutofit/>
          </a:bodyPr>
          <a:lstStyle/>
          <a:p>
            <a:r>
              <a:rPr lang="en-US" dirty="0">
                <a:solidFill>
                  <a:srgbClr val="FFFFFF"/>
                </a:solidFill>
                <a:latin typeface="+mj-lt"/>
                <a:ea typeface="+mj-ea"/>
                <a:cs typeface="+mj-cs"/>
              </a:rPr>
              <a:t>Funneling</a:t>
            </a:r>
          </a:p>
        </p:txBody>
      </p:sp>
      <p:sp>
        <p:nvSpPr>
          <p:cNvPr id="14"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70A410F-BB05-4447-BF83-BA850C4B8E89}"/>
              </a:ext>
            </a:extLst>
          </p:cNvPr>
          <p:cNvPicPr>
            <a:picLocks noGrp="1" noChangeAspect="1"/>
          </p:cNvPicPr>
          <p:nvPr>
            <p:ph idx="1"/>
          </p:nvPr>
        </p:nvPicPr>
        <p:blipFill rotWithShape="1">
          <a:blip r:embed="rId2"/>
          <a:srcRect l="9607" r="2939" b="-1"/>
          <a:stretch/>
        </p:blipFill>
        <p:spPr>
          <a:xfrm>
            <a:off x="976251" y="942538"/>
            <a:ext cx="7163222" cy="4808332"/>
          </a:xfrm>
          <a:prstGeom prst="rect">
            <a:avLst/>
          </a:prstGeom>
          <a:effectLst/>
        </p:spPr>
      </p:pic>
      <p:sp>
        <p:nvSpPr>
          <p:cNvPr id="3" name="Slide Number Placeholder 2">
            <a:extLst>
              <a:ext uri="{FF2B5EF4-FFF2-40B4-BE49-F238E27FC236}">
                <a16:creationId xmlns:a16="http://schemas.microsoft.com/office/drawing/2014/main" id="{4411556D-A50F-4732-95D8-1F58F917113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C906F248-7933-4362-A9A3-AAD6AEC1A42F}" type="slidenum">
              <a:rPr lang="en-US">
                <a:solidFill>
                  <a:srgbClr val="FFFFFF"/>
                </a:solidFill>
              </a:rPr>
              <a:pPr defTabSz="457200">
                <a:spcAft>
                  <a:spcPts val="600"/>
                </a:spcAft>
              </a:pPr>
              <a:t>18</a:t>
            </a:fld>
            <a:endParaRPr lang="en-US">
              <a:solidFill>
                <a:srgbClr val="FFFFFF"/>
              </a:solidFill>
            </a:endParaRPr>
          </a:p>
        </p:txBody>
      </p:sp>
    </p:spTree>
    <p:extLst>
      <p:ext uri="{BB962C8B-B14F-4D97-AF65-F5344CB8AC3E}">
        <p14:creationId xmlns:p14="http://schemas.microsoft.com/office/powerpoint/2010/main" val="116807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8A0-B010-4AB8-BC33-535A0BECFC9A}"/>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Funneling</a:t>
            </a:r>
          </a:p>
        </p:txBody>
      </p:sp>
      <p:sp>
        <p:nvSpPr>
          <p:cNvPr id="5" name="Content Placeholder 4">
            <a:extLst>
              <a:ext uri="{FF2B5EF4-FFF2-40B4-BE49-F238E27FC236}">
                <a16:creationId xmlns:a16="http://schemas.microsoft.com/office/drawing/2014/main" id="{7FD64AD9-1087-4CBF-A11B-A55EF31D243A}"/>
              </a:ext>
            </a:extLst>
          </p:cNvPr>
          <p:cNvSpPr>
            <a:spLocks noGrp="1"/>
          </p:cNvSpPr>
          <p:nvPr>
            <p:ph idx="1"/>
          </p:nvPr>
        </p:nvSpPr>
        <p:spPr/>
        <p:txBody>
          <a:bodyPr>
            <a:normAutofit fontScale="77500" lnSpcReduction="20000"/>
          </a:bodyPr>
          <a:lstStyle/>
          <a:p>
            <a:pPr>
              <a:lnSpc>
                <a:spcPct val="150000"/>
              </a:lnSpc>
            </a:pPr>
            <a:r>
              <a:rPr lang="en-US" dirty="0"/>
              <a:t>The purpose of most questions is to gather information or requirements. These questions are often used in a structured question funnel. </a:t>
            </a:r>
          </a:p>
          <a:p>
            <a:pPr>
              <a:lnSpc>
                <a:spcPct val="150000"/>
              </a:lnSpc>
            </a:pPr>
            <a:r>
              <a:rPr lang="en-US" dirty="0"/>
              <a:t>The funnel starts very wide, with open questions to consider a broad range of  possibilities, then it uses probing and hypothetical questions to fill in missing information, increase understanding, and suggest additional ways of thinking about the situation. </a:t>
            </a:r>
          </a:p>
          <a:p>
            <a:pPr>
              <a:lnSpc>
                <a:spcPct val="150000"/>
              </a:lnSpc>
            </a:pPr>
            <a:r>
              <a:rPr lang="en-US" dirty="0"/>
              <a:t>Finally, the question funnel focuses things down by using reflective questions to ensure that all the main issues have been considered, and ending with closing questions to produce an agreed way forward.</a:t>
            </a:r>
          </a:p>
        </p:txBody>
      </p:sp>
      <p:sp>
        <p:nvSpPr>
          <p:cNvPr id="3" name="Slide Number Placeholder 2">
            <a:extLst>
              <a:ext uri="{FF2B5EF4-FFF2-40B4-BE49-F238E27FC236}">
                <a16:creationId xmlns:a16="http://schemas.microsoft.com/office/drawing/2014/main" id="{A4E3DB0D-7CE5-423C-88A8-6F44D43BE542}"/>
              </a:ext>
            </a:extLst>
          </p:cNvPr>
          <p:cNvSpPr>
            <a:spLocks noGrp="1"/>
          </p:cNvSpPr>
          <p:nvPr>
            <p:ph type="sldNum" sz="quarter" idx="12"/>
          </p:nvPr>
        </p:nvSpPr>
        <p:spPr/>
        <p:txBody>
          <a:bodyPr/>
          <a:lstStyle/>
          <a:p>
            <a:fld id="{C906F248-7933-4362-A9A3-AAD6AEC1A42F}" type="slidenum">
              <a:rPr lang="en-US" smtClean="0"/>
              <a:t>19</a:t>
            </a:fld>
            <a:endParaRPr lang="en-US"/>
          </a:p>
        </p:txBody>
      </p:sp>
    </p:spTree>
    <p:extLst>
      <p:ext uri="{BB962C8B-B14F-4D97-AF65-F5344CB8AC3E}">
        <p14:creationId xmlns:p14="http://schemas.microsoft.com/office/powerpoint/2010/main" val="1273190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8A0-B010-4AB8-BC33-535A0BECFC9A}"/>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Aims for Today’s Session</a:t>
            </a:r>
          </a:p>
        </p:txBody>
      </p:sp>
      <p:sp>
        <p:nvSpPr>
          <p:cNvPr id="3" name="Content Placeholder 2">
            <a:extLst>
              <a:ext uri="{FF2B5EF4-FFF2-40B4-BE49-F238E27FC236}">
                <a16:creationId xmlns:a16="http://schemas.microsoft.com/office/drawing/2014/main" id="{551C0609-DE6C-4F60-8291-4209D5C96D77}"/>
              </a:ext>
            </a:extLst>
          </p:cNvPr>
          <p:cNvSpPr>
            <a:spLocks noGrp="1"/>
          </p:cNvSpPr>
          <p:nvPr>
            <p:ph idx="1"/>
          </p:nvPr>
        </p:nvSpPr>
        <p:spPr/>
        <p:txBody>
          <a:bodyPr/>
          <a:lstStyle/>
          <a:p>
            <a:pPr>
              <a:lnSpc>
                <a:spcPct val="150000"/>
              </a:lnSpc>
            </a:pPr>
            <a:r>
              <a:rPr lang="en-US" dirty="0"/>
              <a:t>To discuss what effective questioning is </a:t>
            </a:r>
          </a:p>
          <a:p>
            <a:pPr>
              <a:lnSpc>
                <a:spcPct val="150000"/>
              </a:lnSpc>
            </a:pPr>
            <a:r>
              <a:rPr lang="en-US" dirty="0"/>
              <a:t>To discuss question types</a:t>
            </a:r>
          </a:p>
          <a:p>
            <a:pPr>
              <a:lnSpc>
                <a:spcPct val="150000"/>
              </a:lnSpc>
            </a:pPr>
            <a:r>
              <a:rPr lang="en-US" dirty="0"/>
              <a:t>To discuss what effective listening is</a:t>
            </a:r>
          </a:p>
          <a:p>
            <a:pPr>
              <a:lnSpc>
                <a:spcPct val="150000"/>
              </a:lnSpc>
            </a:pPr>
            <a:r>
              <a:rPr lang="en-US" dirty="0"/>
              <a:t>To discuss why it is useful in communication</a:t>
            </a:r>
          </a:p>
          <a:p>
            <a:pPr marL="0" indent="0">
              <a:lnSpc>
                <a:spcPct val="150000"/>
              </a:lnSpc>
              <a:buNone/>
            </a:pPr>
            <a:endParaRPr lang="en-US" dirty="0"/>
          </a:p>
        </p:txBody>
      </p:sp>
      <p:sp>
        <p:nvSpPr>
          <p:cNvPr id="4" name="Slide Number Placeholder 3">
            <a:extLst>
              <a:ext uri="{FF2B5EF4-FFF2-40B4-BE49-F238E27FC236}">
                <a16:creationId xmlns:a16="http://schemas.microsoft.com/office/drawing/2014/main" id="{09305D9D-328D-4292-AACB-C2CFD6184105}"/>
              </a:ext>
            </a:extLst>
          </p:cNvPr>
          <p:cNvSpPr>
            <a:spLocks noGrp="1"/>
          </p:cNvSpPr>
          <p:nvPr>
            <p:ph type="sldNum" sz="quarter" idx="12"/>
          </p:nvPr>
        </p:nvSpPr>
        <p:spPr/>
        <p:txBody>
          <a:bodyPr/>
          <a:lstStyle/>
          <a:p>
            <a:fld id="{C906F248-7933-4362-A9A3-AAD6AEC1A42F}" type="slidenum">
              <a:rPr lang="en-US" smtClean="0"/>
              <a:t>2</a:t>
            </a:fld>
            <a:endParaRPr lang="en-US"/>
          </a:p>
        </p:txBody>
      </p:sp>
    </p:spTree>
    <p:extLst>
      <p:ext uri="{BB962C8B-B14F-4D97-AF65-F5344CB8AC3E}">
        <p14:creationId xmlns:p14="http://schemas.microsoft.com/office/powerpoint/2010/main" val="398381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8A0-B010-4AB8-BC33-535A0BECFC9A}"/>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Questioning for Negotiation</a:t>
            </a:r>
          </a:p>
        </p:txBody>
      </p:sp>
      <p:sp>
        <p:nvSpPr>
          <p:cNvPr id="3" name="Content Placeholder 2">
            <a:extLst>
              <a:ext uri="{FF2B5EF4-FFF2-40B4-BE49-F238E27FC236}">
                <a16:creationId xmlns:a16="http://schemas.microsoft.com/office/drawing/2014/main" id="{551C0609-DE6C-4F60-8291-4209D5C96D77}"/>
              </a:ext>
            </a:extLst>
          </p:cNvPr>
          <p:cNvSpPr>
            <a:spLocks noGrp="1"/>
          </p:cNvSpPr>
          <p:nvPr>
            <p:ph idx="1"/>
          </p:nvPr>
        </p:nvSpPr>
        <p:spPr/>
        <p:txBody>
          <a:bodyPr/>
          <a:lstStyle/>
          <a:p>
            <a:pPr>
              <a:lnSpc>
                <a:spcPct val="150000"/>
              </a:lnSpc>
            </a:pPr>
            <a:r>
              <a:rPr lang="en-US" dirty="0"/>
              <a:t>Effective questioning could also help communicate negotiations as well. Different types of questions could be used to come into negotiations. </a:t>
            </a:r>
          </a:p>
        </p:txBody>
      </p:sp>
      <p:sp>
        <p:nvSpPr>
          <p:cNvPr id="4" name="Slide Number Placeholder 3">
            <a:extLst>
              <a:ext uri="{FF2B5EF4-FFF2-40B4-BE49-F238E27FC236}">
                <a16:creationId xmlns:a16="http://schemas.microsoft.com/office/drawing/2014/main" id="{A112D79F-D1A6-4340-9E0D-CF4FC2F2E9BF}"/>
              </a:ext>
            </a:extLst>
          </p:cNvPr>
          <p:cNvSpPr>
            <a:spLocks noGrp="1"/>
          </p:cNvSpPr>
          <p:nvPr>
            <p:ph type="sldNum" sz="quarter" idx="12"/>
          </p:nvPr>
        </p:nvSpPr>
        <p:spPr/>
        <p:txBody>
          <a:bodyPr/>
          <a:lstStyle/>
          <a:p>
            <a:fld id="{C906F248-7933-4362-A9A3-AAD6AEC1A42F}" type="slidenum">
              <a:rPr lang="en-US" smtClean="0"/>
              <a:t>20</a:t>
            </a:fld>
            <a:endParaRPr lang="en-US"/>
          </a:p>
        </p:txBody>
      </p:sp>
    </p:spTree>
    <p:extLst>
      <p:ext uri="{BB962C8B-B14F-4D97-AF65-F5344CB8AC3E}">
        <p14:creationId xmlns:p14="http://schemas.microsoft.com/office/powerpoint/2010/main" val="3358949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4A1A982-A8D7-49B1-BB25-3A24F3790198}"/>
              </a:ext>
            </a:extLst>
          </p:cNvPr>
          <p:cNvSpPr>
            <a:spLocks noGrp="1"/>
          </p:cNvSpPr>
          <p:nvPr>
            <p:ph type="title"/>
          </p:nvPr>
        </p:nvSpPr>
        <p:spPr>
          <a:xfrm>
            <a:off x="3083131" y="2766218"/>
            <a:ext cx="6025738" cy="1325563"/>
          </a:xfrm>
        </p:spPr>
        <p:style>
          <a:lnRef idx="0">
            <a:schemeClr val="dk1"/>
          </a:lnRef>
          <a:fillRef idx="3">
            <a:schemeClr val="dk1"/>
          </a:fillRef>
          <a:effectRef idx="3">
            <a:schemeClr val="dk1"/>
          </a:effectRef>
          <a:fontRef idx="minor">
            <a:schemeClr val="lt1"/>
          </a:fontRef>
        </p:style>
        <p:txBody>
          <a:bodyPr>
            <a:normAutofit fontScale="90000"/>
          </a:bodyPr>
          <a:lstStyle/>
          <a:p>
            <a:r>
              <a:rPr lang="en-US" sz="5400" dirty="0"/>
              <a:t>Hearing and Listening</a:t>
            </a:r>
          </a:p>
        </p:txBody>
      </p:sp>
      <p:sp>
        <p:nvSpPr>
          <p:cNvPr id="2" name="Slide Number Placeholder 1">
            <a:extLst>
              <a:ext uri="{FF2B5EF4-FFF2-40B4-BE49-F238E27FC236}">
                <a16:creationId xmlns:a16="http://schemas.microsoft.com/office/drawing/2014/main" id="{514CAB02-1046-45B1-A91E-BD2AD264F5FC}"/>
              </a:ext>
            </a:extLst>
          </p:cNvPr>
          <p:cNvSpPr>
            <a:spLocks noGrp="1"/>
          </p:cNvSpPr>
          <p:nvPr>
            <p:ph type="sldNum" sz="quarter" idx="12"/>
          </p:nvPr>
        </p:nvSpPr>
        <p:spPr/>
        <p:txBody>
          <a:bodyPr/>
          <a:lstStyle/>
          <a:p>
            <a:fld id="{C906F248-7933-4362-A9A3-AAD6AEC1A42F}" type="slidenum">
              <a:rPr lang="en-US" smtClean="0"/>
              <a:t>21</a:t>
            </a:fld>
            <a:endParaRPr lang="en-US"/>
          </a:p>
        </p:txBody>
      </p:sp>
    </p:spTree>
    <p:extLst>
      <p:ext uri="{BB962C8B-B14F-4D97-AF65-F5344CB8AC3E}">
        <p14:creationId xmlns:p14="http://schemas.microsoft.com/office/powerpoint/2010/main" val="4003754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8A0-B010-4AB8-BC33-535A0BECFC9A}"/>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Effective Listening </a:t>
            </a:r>
          </a:p>
        </p:txBody>
      </p:sp>
      <p:sp>
        <p:nvSpPr>
          <p:cNvPr id="3" name="Content Placeholder 2">
            <a:extLst>
              <a:ext uri="{FF2B5EF4-FFF2-40B4-BE49-F238E27FC236}">
                <a16:creationId xmlns:a16="http://schemas.microsoft.com/office/drawing/2014/main" id="{551C0609-DE6C-4F60-8291-4209D5C96D77}"/>
              </a:ext>
            </a:extLst>
          </p:cNvPr>
          <p:cNvSpPr>
            <a:spLocks noGrp="1"/>
          </p:cNvSpPr>
          <p:nvPr>
            <p:ph idx="1"/>
          </p:nvPr>
        </p:nvSpPr>
        <p:spPr/>
        <p:txBody>
          <a:bodyPr>
            <a:normAutofit fontScale="85000" lnSpcReduction="20000"/>
          </a:bodyPr>
          <a:lstStyle/>
          <a:p>
            <a:pPr>
              <a:lnSpc>
                <a:spcPct val="150000"/>
              </a:lnSpc>
            </a:pPr>
            <a:r>
              <a:rPr lang="en-US" dirty="0"/>
              <a:t>DeVito (2000 cited in Neff 2006) summarises the </a:t>
            </a:r>
            <a:r>
              <a:rPr lang="en-US" b="1" dirty="0"/>
              <a:t>listening process</a:t>
            </a:r>
            <a:r>
              <a:rPr lang="en-US" dirty="0"/>
              <a:t> by noting the </a:t>
            </a:r>
            <a:r>
              <a:rPr lang="en-US" b="1" dirty="0"/>
              <a:t>steps</a:t>
            </a:r>
            <a:r>
              <a:rPr lang="en-US" dirty="0"/>
              <a:t> of </a:t>
            </a:r>
            <a:r>
              <a:rPr lang="en-US" b="1" dirty="0"/>
              <a:t>receiving</a:t>
            </a:r>
            <a:r>
              <a:rPr lang="en-US" dirty="0"/>
              <a:t>, </a:t>
            </a:r>
            <a:r>
              <a:rPr lang="en-US" b="1" dirty="0"/>
              <a:t>understanding</a:t>
            </a:r>
            <a:r>
              <a:rPr lang="en-US" dirty="0"/>
              <a:t>, </a:t>
            </a:r>
            <a:r>
              <a:rPr lang="en-US" b="1" dirty="0"/>
              <a:t>remembering</a:t>
            </a:r>
            <a:r>
              <a:rPr lang="en-US" dirty="0"/>
              <a:t>, </a:t>
            </a:r>
            <a:r>
              <a:rPr lang="en-US" b="1" dirty="0"/>
              <a:t>evaluating</a:t>
            </a:r>
            <a:r>
              <a:rPr lang="en-US" dirty="0"/>
              <a:t>, and </a:t>
            </a:r>
            <a:r>
              <a:rPr lang="en-US" b="1" dirty="0"/>
              <a:t>responding. </a:t>
            </a:r>
          </a:p>
          <a:p>
            <a:pPr>
              <a:lnSpc>
                <a:spcPct val="150000"/>
              </a:lnSpc>
            </a:pPr>
            <a:r>
              <a:rPr lang="en-US" dirty="0"/>
              <a:t>“Listening is the ability to identify and understand what the speaker is saying through understanding his accent, pronunciation, grammar, vocabulary and grasping his meaning” (</a:t>
            </a:r>
            <a:r>
              <a:rPr lang="en-US" dirty="0" err="1"/>
              <a:t>Howatt</a:t>
            </a:r>
            <a:r>
              <a:rPr lang="en-US" dirty="0"/>
              <a:t> and Dakin 1974). </a:t>
            </a:r>
            <a:endParaRPr lang="en-US" b="1" dirty="0"/>
          </a:p>
          <a:p>
            <a:pPr>
              <a:lnSpc>
                <a:spcPct val="150000"/>
              </a:lnSpc>
            </a:pPr>
            <a:r>
              <a:rPr lang="en-US" dirty="0"/>
              <a:t>Effective listening skills are important as we do or do not do things based on our understanding of what has been conveyed to us in a message. </a:t>
            </a:r>
          </a:p>
        </p:txBody>
      </p:sp>
      <p:sp>
        <p:nvSpPr>
          <p:cNvPr id="4" name="Slide Number Placeholder 3">
            <a:extLst>
              <a:ext uri="{FF2B5EF4-FFF2-40B4-BE49-F238E27FC236}">
                <a16:creationId xmlns:a16="http://schemas.microsoft.com/office/drawing/2014/main" id="{664D2B03-7F30-4752-BABB-CEE8D1C8D1FA}"/>
              </a:ext>
            </a:extLst>
          </p:cNvPr>
          <p:cNvSpPr>
            <a:spLocks noGrp="1"/>
          </p:cNvSpPr>
          <p:nvPr>
            <p:ph type="sldNum" sz="quarter" idx="12"/>
          </p:nvPr>
        </p:nvSpPr>
        <p:spPr/>
        <p:txBody>
          <a:bodyPr/>
          <a:lstStyle/>
          <a:p>
            <a:fld id="{C906F248-7933-4362-A9A3-AAD6AEC1A42F}" type="slidenum">
              <a:rPr lang="en-US" smtClean="0"/>
              <a:t>22</a:t>
            </a:fld>
            <a:endParaRPr lang="en-US"/>
          </a:p>
        </p:txBody>
      </p:sp>
    </p:spTree>
    <p:extLst>
      <p:ext uri="{BB962C8B-B14F-4D97-AF65-F5344CB8AC3E}">
        <p14:creationId xmlns:p14="http://schemas.microsoft.com/office/powerpoint/2010/main" val="3848363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C27C-D3FE-4F25-BF12-46D3357608A6}"/>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Sub Components of Listening (</a:t>
            </a:r>
            <a:r>
              <a:rPr lang="en-US" dirty="0" err="1"/>
              <a:t>Rost</a:t>
            </a:r>
            <a:r>
              <a:rPr lang="en-US" dirty="0"/>
              <a:t> 1994)</a:t>
            </a:r>
          </a:p>
        </p:txBody>
      </p:sp>
      <p:sp>
        <p:nvSpPr>
          <p:cNvPr id="3" name="Content Placeholder 2">
            <a:extLst>
              <a:ext uri="{FF2B5EF4-FFF2-40B4-BE49-F238E27FC236}">
                <a16:creationId xmlns:a16="http://schemas.microsoft.com/office/drawing/2014/main" id="{44CE3A39-6702-45BF-8D42-6CC312364E0C}"/>
              </a:ext>
            </a:extLst>
          </p:cNvPr>
          <p:cNvSpPr>
            <a:spLocks noGrp="1"/>
          </p:cNvSpPr>
          <p:nvPr>
            <p:ph idx="1"/>
          </p:nvPr>
        </p:nvSpPr>
        <p:spPr>
          <a:xfrm>
            <a:off x="838200" y="1825625"/>
            <a:ext cx="10515600" cy="4351338"/>
          </a:xfrm>
        </p:spPr>
        <p:txBody>
          <a:bodyPr>
            <a:normAutofit fontScale="85000" lnSpcReduction="20000"/>
          </a:bodyPr>
          <a:lstStyle/>
          <a:p>
            <a:pPr>
              <a:lnSpc>
                <a:spcPct val="160000"/>
              </a:lnSpc>
              <a:buFontTx/>
              <a:buChar char="-"/>
            </a:pPr>
            <a:r>
              <a:rPr lang="en-US" dirty="0"/>
              <a:t>Discriminating between sounds </a:t>
            </a:r>
          </a:p>
          <a:p>
            <a:pPr>
              <a:lnSpc>
                <a:spcPct val="160000"/>
              </a:lnSpc>
              <a:buFontTx/>
              <a:buChar char="-"/>
            </a:pPr>
            <a:r>
              <a:rPr lang="en-US" dirty="0"/>
              <a:t>Recognising words.</a:t>
            </a:r>
          </a:p>
          <a:p>
            <a:pPr marL="0" indent="0">
              <a:lnSpc>
                <a:spcPct val="160000"/>
              </a:lnSpc>
              <a:buNone/>
            </a:pPr>
            <a:r>
              <a:rPr lang="en-US" dirty="0"/>
              <a:t>- Identifying stressed words and grouping of words.</a:t>
            </a:r>
          </a:p>
          <a:p>
            <a:pPr marL="0" indent="0">
              <a:lnSpc>
                <a:spcPct val="160000"/>
              </a:lnSpc>
              <a:buNone/>
            </a:pPr>
            <a:r>
              <a:rPr lang="en-US" dirty="0"/>
              <a:t>- Identifying functions(such as </a:t>
            </a:r>
            <a:r>
              <a:rPr lang="en-US" dirty="0" err="1"/>
              <a:t>apologising</a:t>
            </a:r>
            <a:r>
              <a:rPr lang="en-US" dirty="0"/>
              <a:t> )in conversations</a:t>
            </a:r>
          </a:p>
          <a:p>
            <a:pPr marL="0" indent="0">
              <a:lnSpc>
                <a:spcPct val="160000"/>
              </a:lnSpc>
              <a:buNone/>
            </a:pPr>
            <a:r>
              <a:rPr lang="en-US" dirty="0"/>
              <a:t>- Connecting linguistic cues to paralinguistic cues (intonation and stress) and to nonlinguistic cues (gestures and relevant objects in the situation) in order to construct meaning.</a:t>
            </a:r>
          </a:p>
          <a:p>
            <a:pPr marL="0" indent="0">
              <a:lnSpc>
                <a:spcPct val="160000"/>
              </a:lnSpc>
              <a:buNone/>
            </a:pPr>
            <a:endParaRPr lang="en-US" dirty="0"/>
          </a:p>
        </p:txBody>
      </p:sp>
      <p:sp>
        <p:nvSpPr>
          <p:cNvPr id="4" name="Slide Number Placeholder 3">
            <a:extLst>
              <a:ext uri="{FF2B5EF4-FFF2-40B4-BE49-F238E27FC236}">
                <a16:creationId xmlns:a16="http://schemas.microsoft.com/office/drawing/2014/main" id="{20364EB1-FE71-42F9-B75E-AD20446C3594}"/>
              </a:ext>
            </a:extLst>
          </p:cNvPr>
          <p:cNvSpPr>
            <a:spLocks noGrp="1"/>
          </p:cNvSpPr>
          <p:nvPr>
            <p:ph type="sldNum" sz="quarter" idx="12"/>
          </p:nvPr>
        </p:nvSpPr>
        <p:spPr/>
        <p:txBody>
          <a:bodyPr/>
          <a:lstStyle/>
          <a:p>
            <a:fld id="{C906F248-7933-4362-A9A3-AAD6AEC1A42F}" type="slidenum">
              <a:rPr lang="en-US" smtClean="0"/>
              <a:t>23</a:t>
            </a:fld>
            <a:endParaRPr lang="en-US"/>
          </a:p>
        </p:txBody>
      </p:sp>
    </p:spTree>
    <p:extLst>
      <p:ext uri="{BB962C8B-B14F-4D97-AF65-F5344CB8AC3E}">
        <p14:creationId xmlns:p14="http://schemas.microsoft.com/office/powerpoint/2010/main" val="401867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CEB15C-477B-422F-85CF-D603AF8B1ECD}"/>
              </a:ext>
            </a:extLst>
          </p:cNvPr>
          <p:cNvSpPr>
            <a:spLocks noGrp="1"/>
          </p:cNvSpPr>
          <p:nvPr>
            <p:ph idx="1"/>
          </p:nvPr>
        </p:nvSpPr>
        <p:spPr/>
        <p:txBody>
          <a:bodyPr>
            <a:normAutofit/>
          </a:bodyPr>
          <a:lstStyle/>
          <a:p>
            <a:pPr marL="0" indent="0">
              <a:lnSpc>
                <a:spcPct val="150000"/>
              </a:lnSpc>
              <a:buNone/>
            </a:pPr>
            <a:r>
              <a:rPr lang="en-US" sz="2400" dirty="0"/>
              <a:t>- Using background knowledge and context to predict and then to confirm meaning.</a:t>
            </a:r>
          </a:p>
          <a:p>
            <a:pPr marL="0" indent="0">
              <a:lnSpc>
                <a:spcPct val="150000"/>
              </a:lnSpc>
              <a:buNone/>
            </a:pPr>
            <a:r>
              <a:rPr lang="en-US" sz="2400" dirty="0"/>
              <a:t>- Recalling important words, topics and ideas.</a:t>
            </a:r>
          </a:p>
          <a:p>
            <a:pPr marL="0" indent="0">
              <a:lnSpc>
                <a:spcPct val="150000"/>
              </a:lnSpc>
              <a:buNone/>
            </a:pPr>
            <a:r>
              <a:rPr lang="en-US" sz="2400" dirty="0"/>
              <a:t>- Giving appropriate feed back to the speaker.</a:t>
            </a:r>
          </a:p>
          <a:p>
            <a:pPr marL="0" indent="0">
              <a:lnSpc>
                <a:spcPct val="150000"/>
              </a:lnSpc>
              <a:buNone/>
            </a:pPr>
            <a:r>
              <a:rPr lang="en-US" sz="2400" dirty="0"/>
              <a:t>- Reformulate what the speaker has said. </a:t>
            </a:r>
          </a:p>
          <a:p>
            <a:pPr>
              <a:lnSpc>
                <a:spcPct val="150000"/>
              </a:lnSpc>
            </a:pPr>
            <a:endParaRPr lang="en-US" sz="2400" dirty="0"/>
          </a:p>
        </p:txBody>
      </p:sp>
      <p:sp>
        <p:nvSpPr>
          <p:cNvPr id="4" name="Title 1">
            <a:extLst>
              <a:ext uri="{FF2B5EF4-FFF2-40B4-BE49-F238E27FC236}">
                <a16:creationId xmlns:a16="http://schemas.microsoft.com/office/drawing/2014/main" id="{094E90BD-A878-4C50-8A09-6A48DDC7CD10}"/>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Sub Components of Listening (</a:t>
            </a:r>
            <a:r>
              <a:rPr lang="en-US" dirty="0" err="1"/>
              <a:t>Rost</a:t>
            </a:r>
            <a:r>
              <a:rPr lang="en-US" dirty="0"/>
              <a:t> 1994)</a:t>
            </a:r>
          </a:p>
        </p:txBody>
      </p:sp>
      <p:sp>
        <p:nvSpPr>
          <p:cNvPr id="2" name="Slide Number Placeholder 1">
            <a:extLst>
              <a:ext uri="{FF2B5EF4-FFF2-40B4-BE49-F238E27FC236}">
                <a16:creationId xmlns:a16="http://schemas.microsoft.com/office/drawing/2014/main" id="{BAF7D6EC-E0CB-49D7-B2B4-B07A391D9043}"/>
              </a:ext>
            </a:extLst>
          </p:cNvPr>
          <p:cNvSpPr>
            <a:spLocks noGrp="1"/>
          </p:cNvSpPr>
          <p:nvPr>
            <p:ph type="sldNum" sz="quarter" idx="12"/>
          </p:nvPr>
        </p:nvSpPr>
        <p:spPr/>
        <p:txBody>
          <a:bodyPr/>
          <a:lstStyle/>
          <a:p>
            <a:fld id="{C906F248-7933-4362-A9A3-AAD6AEC1A42F}" type="slidenum">
              <a:rPr lang="en-US" smtClean="0"/>
              <a:t>24</a:t>
            </a:fld>
            <a:endParaRPr lang="en-US"/>
          </a:p>
        </p:txBody>
      </p:sp>
    </p:spTree>
    <p:extLst>
      <p:ext uri="{BB962C8B-B14F-4D97-AF65-F5344CB8AC3E}">
        <p14:creationId xmlns:p14="http://schemas.microsoft.com/office/powerpoint/2010/main" val="1099000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8A0-B010-4AB8-BC33-535A0BECFC9A}"/>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Effective Listening Cont.</a:t>
            </a:r>
          </a:p>
        </p:txBody>
      </p:sp>
      <p:sp>
        <p:nvSpPr>
          <p:cNvPr id="3" name="Content Placeholder 2">
            <a:extLst>
              <a:ext uri="{FF2B5EF4-FFF2-40B4-BE49-F238E27FC236}">
                <a16:creationId xmlns:a16="http://schemas.microsoft.com/office/drawing/2014/main" id="{551C0609-DE6C-4F60-8291-4209D5C96D77}"/>
              </a:ext>
            </a:extLst>
          </p:cNvPr>
          <p:cNvSpPr>
            <a:spLocks noGrp="1"/>
          </p:cNvSpPr>
          <p:nvPr>
            <p:ph idx="1"/>
          </p:nvPr>
        </p:nvSpPr>
        <p:spPr/>
        <p:txBody>
          <a:bodyPr/>
          <a:lstStyle/>
          <a:p>
            <a:pPr marL="0" indent="0">
              <a:lnSpc>
                <a:spcPct val="150000"/>
              </a:lnSpc>
              <a:buNone/>
            </a:pPr>
            <a:r>
              <a:rPr lang="en-US" u="sng" dirty="0"/>
              <a:t>3 Modes of Effective Listening Skills</a:t>
            </a:r>
          </a:p>
          <a:p>
            <a:pPr marL="0" indent="0">
              <a:lnSpc>
                <a:spcPct val="150000"/>
              </a:lnSpc>
              <a:buNone/>
            </a:pPr>
            <a:r>
              <a:rPr lang="en-US" dirty="0"/>
              <a:t>	Attentive, responsive, active</a:t>
            </a:r>
          </a:p>
          <a:p>
            <a:pPr marL="0" indent="0">
              <a:lnSpc>
                <a:spcPct val="150000"/>
              </a:lnSpc>
              <a:buNone/>
            </a:pPr>
            <a:endParaRPr lang="en-US" dirty="0"/>
          </a:p>
          <a:p>
            <a:pPr marL="0" indent="0">
              <a:lnSpc>
                <a:spcPct val="150000"/>
              </a:lnSpc>
              <a:buNone/>
            </a:pPr>
            <a:r>
              <a:rPr lang="en-US" u="sng" dirty="0"/>
              <a:t>4 Levels of Listening </a:t>
            </a:r>
          </a:p>
          <a:p>
            <a:pPr marL="0" indent="0">
              <a:lnSpc>
                <a:spcPct val="150000"/>
              </a:lnSpc>
              <a:buNone/>
            </a:pPr>
            <a:r>
              <a:rPr lang="en-US" dirty="0"/>
              <a:t>	Factual, perceptive, emotional, mixed</a:t>
            </a:r>
          </a:p>
        </p:txBody>
      </p:sp>
      <p:sp>
        <p:nvSpPr>
          <p:cNvPr id="4" name="Slide Number Placeholder 3">
            <a:extLst>
              <a:ext uri="{FF2B5EF4-FFF2-40B4-BE49-F238E27FC236}">
                <a16:creationId xmlns:a16="http://schemas.microsoft.com/office/drawing/2014/main" id="{90A516FB-0BF7-436F-B54E-7842891DF730}"/>
              </a:ext>
            </a:extLst>
          </p:cNvPr>
          <p:cNvSpPr>
            <a:spLocks noGrp="1"/>
          </p:cNvSpPr>
          <p:nvPr>
            <p:ph type="sldNum" sz="quarter" idx="12"/>
          </p:nvPr>
        </p:nvSpPr>
        <p:spPr/>
        <p:txBody>
          <a:bodyPr/>
          <a:lstStyle/>
          <a:p>
            <a:fld id="{C906F248-7933-4362-A9A3-AAD6AEC1A42F}" type="slidenum">
              <a:rPr lang="en-US" smtClean="0"/>
              <a:t>25</a:t>
            </a:fld>
            <a:endParaRPr lang="en-US"/>
          </a:p>
        </p:txBody>
      </p:sp>
    </p:spTree>
    <p:extLst>
      <p:ext uri="{BB962C8B-B14F-4D97-AF65-F5344CB8AC3E}">
        <p14:creationId xmlns:p14="http://schemas.microsoft.com/office/powerpoint/2010/main" val="2277974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8A0-B010-4AB8-BC33-535A0BECFC9A}"/>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Effective Listening </a:t>
            </a:r>
          </a:p>
        </p:txBody>
      </p:sp>
      <p:sp>
        <p:nvSpPr>
          <p:cNvPr id="3" name="Content Placeholder 2">
            <a:extLst>
              <a:ext uri="{FF2B5EF4-FFF2-40B4-BE49-F238E27FC236}">
                <a16:creationId xmlns:a16="http://schemas.microsoft.com/office/drawing/2014/main" id="{551C0609-DE6C-4F60-8291-4209D5C96D77}"/>
              </a:ext>
            </a:extLst>
          </p:cNvPr>
          <p:cNvSpPr>
            <a:spLocks noGrp="1"/>
          </p:cNvSpPr>
          <p:nvPr>
            <p:ph idx="1"/>
          </p:nvPr>
        </p:nvSpPr>
        <p:spPr/>
        <p:txBody>
          <a:bodyPr>
            <a:normAutofit/>
          </a:bodyPr>
          <a:lstStyle/>
          <a:p>
            <a:pPr>
              <a:lnSpc>
                <a:spcPct val="150000"/>
              </a:lnSpc>
            </a:pPr>
            <a:r>
              <a:rPr lang="en-US" dirty="0"/>
              <a:t>Attentive Listeners</a:t>
            </a:r>
          </a:p>
          <a:p>
            <a:pPr marL="971550" lvl="1" indent="-514350">
              <a:lnSpc>
                <a:spcPct val="150000"/>
              </a:lnSpc>
              <a:buFont typeface="+mj-lt"/>
              <a:buAutoNum type="alphaLcPeriod"/>
            </a:pPr>
            <a:r>
              <a:rPr lang="en-US" sz="2800" dirty="0"/>
              <a:t>Focus on the speaker</a:t>
            </a:r>
          </a:p>
          <a:p>
            <a:pPr marL="971550" lvl="1" indent="-514350">
              <a:lnSpc>
                <a:spcPct val="150000"/>
              </a:lnSpc>
              <a:buFont typeface="+mj-lt"/>
              <a:buAutoNum type="alphaLcPeriod"/>
            </a:pPr>
            <a:r>
              <a:rPr lang="en-US" sz="2800" dirty="0"/>
              <a:t>Remove distractions (such as noise or poor skills). </a:t>
            </a:r>
          </a:p>
          <a:p>
            <a:pPr marL="971550" lvl="1" indent="-514350">
              <a:lnSpc>
                <a:spcPct val="150000"/>
              </a:lnSpc>
              <a:buFont typeface="+mj-lt"/>
              <a:buAutoNum type="alphaLcPeriod"/>
            </a:pPr>
            <a:r>
              <a:rPr lang="en-US" sz="2800" dirty="0"/>
              <a:t>Are patient and do not interrupt </a:t>
            </a:r>
          </a:p>
          <a:p>
            <a:pPr marL="0" indent="0">
              <a:lnSpc>
                <a:spcPct val="150000"/>
              </a:lnSpc>
              <a:buNone/>
            </a:pPr>
            <a:endParaRPr lang="en-US" dirty="0"/>
          </a:p>
        </p:txBody>
      </p:sp>
      <p:sp>
        <p:nvSpPr>
          <p:cNvPr id="4" name="Slide Number Placeholder 3">
            <a:extLst>
              <a:ext uri="{FF2B5EF4-FFF2-40B4-BE49-F238E27FC236}">
                <a16:creationId xmlns:a16="http://schemas.microsoft.com/office/drawing/2014/main" id="{570C2404-E1AF-4965-8F51-E0912C4E2F32}"/>
              </a:ext>
            </a:extLst>
          </p:cNvPr>
          <p:cNvSpPr>
            <a:spLocks noGrp="1"/>
          </p:cNvSpPr>
          <p:nvPr>
            <p:ph type="sldNum" sz="quarter" idx="12"/>
          </p:nvPr>
        </p:nvSpPr>
        <p:spPr/>
        <p:txBody>
          <a:bodyPr/>
          <a:lstStyle/>
          <a:p>
            <a:fld id="{C906F248-7933-4362-A9A3-AAD6AEC1A42F}" type="slidenum">
              <a:rPr lang="en-US" smtClean="0"/>
              <a:t>26</a:t>
            </a:fld>
            <a:endParaRPr lang="en-US"/>
          </a:p>
        </p:txBody>
      </p:sp>
    </p:spTree>
    <p:extLst>
      <p:ext uri="{BB962C8B-B14F-4D97-AF65-F5344CB8AC3E}">
        <p14:creationId xmlns:p14="http://schemas.microsoft.com/office/powerpoint/2010/main" val="2664028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8A0-B010-4AB8-BC33-535A0BECFC9A}"/>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Effective Listening </a:t>
            </a:r>
          </a:p>
        </p:txBody>
      </p:sp>
      <p:sp>
        <p:nvSpPr>
          <p:cNvPr id="3" name="Content Placeholder 2">
            <a:extLst>
              <a:ext uri="{FF2B5EF4-FFF2-40B4-BE49-F238E27FC236}">
                <a16:creationId xmlns:a16="http://schemas.microsoft.com/office/drawing/2014/main" id="{551C0609-DE6C-4F60-8291-4209D5C96D77}"/>
              </a:ext>
            </a:extLst>
          </p:cNvPr>
          <p:cNvSpPr>
            <a:spLocks noGrp="1"/>
          </p:cNvSpPr>
          <p:nvPr>
            <p:ph idx="1"/>
          </p:nvPr>
        </p:nvSpPr>
        <p:spPr/>
        <p:txBody>
          <a:bodyPr>
            <a:normAutofit/>
          </a:bodyPr>
          <a:lstStyle/>
          <a:p>
            <a:pPr>
              <a:lnSpc>
                <a:spcPct val="150000"/>
              </a:lnSpc>
            </a:pPr>
            <a:r>
              <a:rPr lang="en-US" dirty="0"/>
              <a:t>Responsive Listeners</a:t>
            </a:r>
          </a:p>
          <a:p>
            <a:pPr marL="1428750" lvl="2" indent="-514350">
              <a:lnSpc>
                <a:spcPct val="150000"/>
              </a:lnSpc>
              <a:buFont typeface="+mj-lt"/>
              <a:buAutoNum type="alphaLcPeriod"/>
            </a:pPr>
            <a:r>
              <a:rPr lang="en-US" sz="2800" dirty="0"/>
              <a:t>Show that they are listening and following the content</a:t>
            </a:r>
          </a:p>
          <a:p>
            <a:pPr marL="1428750" lvl="2" indent="-514350">
              <a:lnSpc>
                <a:spcPct val="150000"/>
              </a:lnSpc>
              <a:buFont typeface="+mj-lt"/>
              <a:buAutoNum type="alphaLcPeriod"/>
            </a:pPr>
            <a:r>
              <a:rPr lang="en-US" sz="2800" dirty="0"/>
              <a:t>Encourage the speaker to continue</a:t>
            </a:r>
          </a:p>
          <a:p>
            <a:pPr marL="1428750" lvl="2" indent="-514350">
              <a:lnSpc>
                <a:spcPct val="150000"/>
              </a:lnSpc>
              <a:buFont typeface="+mj-lt"/>
              <a:buAutoNum type="alphaLcPeriod"/>
            </a:pPr>
            <a:endParaRPr lang="en-US" sz="2800" dirty="0"/>
          </a:p>
          <a:p>
            <a:pPr marL="914400" lvl="2" indent="0">
              <a:lnSpc>
                <a:spcPct val="150000"/>
              </a:lnSpc>
              <a:buNone/>
            </a:pPr>
            <a:r>
              <a:rPr lang="en-US" sz="2800" dirty="0"/>
              <a:t>* Verbal and non-verbal responses</a:t>
            </a:r>
          </a:p>
        </p:txBody>
      </p:sp>
      <p:sp>
        <p:nvSpPr>
          <p:cNvPr id="4" name="Slide Number Placeholder 3">
            <a:extLst>
              <a:ext uri="{FF2B5EF4-FFF2-40B4-BE49-F238E27FC236}">
                <a16:creationId xmlns:a16="http://schemas.microsoft.com/office/drawing/2014/main" id="{25B356A3-B454-4922-994F-319230228E0E}"/>
              </a:ext>
            </a:extLst>
          </p:cNvPr>
          <p:cNvSpPr>
            <a:spLocks noGrp="1"/>
          </p:cNvSpPr>
          <p:nvPr>
            <p:ph type="sldNum" sz="quarter" idx="12"/>
          </p:nvPr>
        </p:nvSpPr>
        <p:spPr/>
        <p:txBody>
          <a:bodyPr/>
          <a:lstStyle/>
          <a:p>
            <a:fld id="{C906F248-7933-4362-A9A3-AAD6AEC1A42F}" type="slidenum">
              <a:rPr lang="en-US" smtClean="0"/>
              <a:t>27</a:t>
            </a:fld>
            <a:endParaRPr lang="en-US"/>
          </a:p>
        </p:txBody>
      </p:sp>
    </p:spTree>
    <p:extLst>
      <p:ext uri="{BB962C8B-B14F-4D97-AF65-F5344CB8AC3E}">
        <p14:creationId xmlns:p14="http://schemas.microsoft.com/office/powerpoint/2010/main" val="2093729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8A0-B010-4AB8-BC33-535A0BECFC9A}"/>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Effective Listening </a:t>
            </a:r>
          </a:p>
        </p:txBody>
      </p:sp>
      <p:sp>
        <p:nvSpPr>
          <p:cNvPr id="3" name="Content Placeholder 2">
            <a:extLst>
              <a:ext uri="{FF2B5EF4-FFF2-40B4-BE49-F238E27FC236}">
                <a16:creationId xmlns:a16="http://schemas.microsoft.com/office/drawing/2014/main" id="{551C0609-DE6C-4F60-8291-4209D5C96D77}"/>
              </a:ext>
            </a:extLst>
          </p:cNvPr>
          <p:cNvSpPr>
            <a:spLocks noGrp="1"/>
          </p:cNvSpPr>
          <p:nvPr>
            <p:ph idx="1"/>
          </p:nvPr>
        </p:nvSpPr>
        <p:spPr/>
        <p:txBody>
          <a:bodyPr>
            <a:normAutofit/>
          </a:bodyPr>
          <a:lstStyle/>
          <a:p>
            <a:pPr>
              <a:lnSpc>
                <a:spcPct val="150000"/>
              </a:lnSpc>
            </a:pPr>
            <a:r>
              <a:rPr lang="en-US" dirty="0"/>
              <a:t>Active Listeners</a:t>
            </a:r>
          </a:p>
          <a:p>
            <a:pPr marL="971550" lvl="1" indent="-514350">
              <a:lnSpc>
                <a:spcPct val="150000"/>
              </a:lnSpc>
              <a:buFont typeface="+mj-lt"/>
              <a:buAutoNum type="alphaLcPeriod"/>
            </a:pPr>
            <a:r>
              <a:rPr lang="en-US" sz="2800" dirty="0"/>
              <a:t>Share personal opinions and advice without invalidating the speaker’s points</a:t>
            </a:r>
          </a:p>
          <a:p>
            <a:pPr marL="971550" lvl="1" indent="-514350">
              <a:lnSpc>
                <a:spcPct val="150000"/>
              </a:lnSpc>
              <a:buFont typeface="+mj-lt"/>
              <a:buAutoNum type="alphaLcPeriod"/>
            </a:pPr>
            <a:r>
              <a:rPr lang="en-US" sz="2800" dirty="0"/>
              <a:t>Monitors the communication of the message for both content and feeling </a:t>
            </a:r>
            <a:endParaRPr lang="en-US" dirty="0"/>
          </a:p>
        </p:txBody>
      </p:sp>
      <p:sp>
        <p:nvSpPr>
          <p:cNvPr id="4" name="Slide Number Placeholder 3">
            <a:extLst>
              <a:ext uri="{FF2B5EF4-FFF2-40B4-BE49-F238E27FC236}">
                <a16:creationId xmlns:a16="http://schemas.microsoft.com/office/drawing/2014/main" id="{14BAD8FE-5084-4842-A895-E5AFA8C7D1C6}"/>
              </a:ext>
            </a:extLst>
          </p:cNvPr>
          <p:cNvSpPr>
            <a:spLocks noGrp="1"/>
          </p:cNvSpPr>
          <p:nvPr>
            <p:ph type="sldNum" sz="quarter" idx="12"/>
          </p:nvPr>
        </p:nvSpPr>
        <p:spPr/>
        <p:txBody>
          <a:bodyPr/>
          <a:lstStyle/>
          <a:p>
            <a:fld id="{C906F248-7933-4362-A9A3-AAD6AEC1A42F}" type="slidenum">
              <a:rPr lang="en-US" smtClean="0"/>
              <a:t>28</a:t>
            </a:fld>
            <a:endParaRPr lang="en-US"/>
          </a:p>
        </p:txBody>
      </p:sp>
    </p:spTree>
    <p:extLst>
      <p:ext uri="{BB962C8B-B14F-4D97-AF65-F5344CB8AC3E}">
        <p14:creationId xmlns:p14="http://schemas.microsoft.com/office/powerpoint/2010/main" val="3658307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8A0-B010-4AB8-BC33-535A0BECFC9A}"/>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a:t>Effective Listening Cont.</a:t>
            </a:r>
            <a:endParaRPr lang="en-US" dirty="0"/>
          </a:p>
        </p:txBody>
      </p:sp>
      <p:sp>
        <p:nvSpPr>
          <p:cNvPr id="3" name="Content Placeholder 2">
            <a:extLst>
              <a:ext uri="{FF2B5EF4-FFF2-40B4-BE49-F238E27FC236}">
                <a16:creationId xmlns:a16="http://schemas.microsoft.com/office/drawing/2014/main" id="{551C0609-DE6C-4F60-8291-4209D5C96D77}"/>
              </a:ext>
            </a:extLst>
          </p:cNvPr>
          <p:cNvSpPr>
            <a:spLocks noGrp="1"/>
          </p:cNvSpPr>
          <p:nvPr>
            <p:ph idx="1"/>
          </p:nvPr>
        </p:nvSpPr>
        <p:spPr>
          <a:xfrm>
            <a:off x="838200" y="1825624"/>
            <a:ext cx="10515600" cy="4848307"/>
          </a:xfrm>
        </p:spPr>
        <p:txBody>
          <a:bodyPr>
            <a:normAutofit fontScale="85000" lnSpcReduction="10000"/>
          </a:bodyPr>
          <a:lstStyle/>
          <a:p>
            <a:pPr marL="0" indent="0">
              <a:lnSpc>
                <a:spcPct val="150000"/>
              </a:lnSpc>
              <a:buNone/>
            </a:pPr>
            <a:r>
              <a:rPr lang="en-US" u="sng" dirty="0"/>
              <a:t>4 Levels of Listening </a:t>
            </a:r>
          </a:p>
          <a:p>
            <a:pPr marL="0" indent="0">
              <a:lnSpc>
                <a:spcPct val="150000"/>
              </a:lnSpc>
              <a:buNone/>
            </a:pPr>
            <a:r>
              <a:rPr lang="en-US" dirty="0"/>
              <a:t>Misinterpretations can occur if one cannot distinguish between different levels of communication. </a:t>
            </a:r>
            <a:endParaRPr lang="en-US" u="sng" dirty="0"/>
          </a:p>
          <a:p>
            <a:pPr>
              <a:lnSpc>
                <a:spcPct val="150000"/>
              </a:lnSpc>
            </a:pPr>
            <a:r>
              <a:rPr lang="en-US" dirty="0"/>
              <a:t>Factual: conveyed through an accounting of information and facts</a:t>
            </a:r>
          </a:p>
          <a:p>
            <a:pPr>
              <a:lnSpc>
                <a:spcPct val="150000"/>
              </a:lnSpc>
            </a:pPr>
            <a:r>
              <a:rPr lang="en-US" dirty="0"/>
              <a:t>Perceptive: a conveyance of beliefs and thoughts, with or without regard to facts</a:t>
            </a:r>
          </a:p>
          <a:p>
            <a:pPr>
              <a:lnSpc>
                <a:spcPct val="150000"/>
              </a:lnSpc>
            </a:pPr>
            <a:r>
              <a:rPr lang="en-US" dirty="0"/>
              <a:t>Emotive: feelings and emotions conveyed through verbal, vocal, or visual channels</a:t>
            </a:r>
          </a:p>
          <a:p>
            <a:pPr>
              <a:lnSpc>
                <a:spcPct val="150000"/>
              </a:lnSpc>
            </a:pPr>
            <a:r>
              <a:rPr lang="en-US" dirty="0"/>
              <a:t>Mixed: conveyed through sarcasm, cliché, or humor </a:t>
            </a:r>
          </a:p>
          <a:p>
            <a:pPr marL="0" indent="0">
              <a:lnSpc>
                <a:spcPct val="150000"/>
              </a:lnSpc>
              <a:buNone/>
            </a:pPr>
            <a:endParaRPr lang="en-US" dirty="0"/>
          </a:p>
        </p:txBody>
      </p:sp>
      <p:sp>
        <p:nvSpPr>
          <p:cNvPr id="4" name="Slide Number Placeholder 3">
            <a:extLst>
              <a:ext uri="{FF2B5EF4-FFF2-40B4-BE49-F238E27FC236}">
                <a16:creationId xmlns:a16="http://schemas.microsoft.com/office/drawing/2014/main" id="{E234A3A0-720B-42D8-98FB-B9B1EE0BD399}"/>
              </a:ext>
            </a:extLst>
          </p:cNvPr>
          <p:cNvSpPr>
            <a:spLocks noGrp="1"/>
          </p:cNvSpPr>
          <p:nvPr>
            <p:ph type="sldNum" sz="quarter" idx="12"/>
          </p:nvPr>
        </p:nvSpPr>
        <p:spPr/>
        <p:txBody>
          <a:bodyPr/>
          <a:lstStyle/>
          <a:p>
            <a:fld id="{C906F248-7933-4362-A9A3-AAD6AEC1A42F}" type="slidenum">
              <a:rPr lang="en-US" smtClean="0"/>
              <a:t>29</a:t>
            </a:fld>
            <a:endParaRPr lang="en-US"/>
          </a:p>
        </p:txBody>
      </p:sp>
    </p:spTree>
    <p:extLst>
      <p:ext uri="{BB962C8B-B14F-4D97-AF65-F5344CB8AC3E}">
        <p14:creationId xmlns:p14="http://schemas.microsoft.com/office/powerpoint/2010/main" val="395623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8A0-B010-4AB8-BC33-535A0BECFC9A}"/>
              </a:ext>
            </a:extLst>
          </p:cNvPr>
          <p:cNvSpPr>
            <a:spLocks noGrp="1"/>
          </p:cNvSpPr>
          <p:nvPr>
            <p:ph type="title"/>
          </p:nvPr>
        </p:nvSpPr>
        <p:spPr>
          <a:xfrm>
            <a:off x="838200" y="341374"/>
            <a:ext cx="10515600" cy="1325563"/>
          </a:xfrm>
        </p:spPr>
        <p:style>
          <a:lnRef idx="0">
            <a:schemeClr val="dk1"/>
          </a:lnRef>
          <a:fillRef idx="3">
            <a:schemeClr val="dk1"/>
          </a:fillRef>
          <a:effectRef idx="3">
            <a:schemeClr val="dk1"/>
          </a:effectRef>
          <a:fontRef idx="minor">
            <a:schemeClr val="lt1"/>
          </a:fontRef>
        </p:style>
        <p:txBody>
          <a:bodyPr/>
          <a:lstStyle/>
          <a:p>
            <a:r>
              <a:rPr lang="en-US" dirty="0"/>
              <a:t>Contents</a:t>
            </a:r>
          </a:p>
        </p:txBody>
      </p:sp>
      <p:sp>
        <p:nvSpPr>
          <p:cNvPr id="3" name="Content Placeholder 2">
            <a:extLst>
              <a:ext uri="{FF2B5EF4-FFF2-40B4-BE49-F238E27FC236}">
                <a16:creationId xmlns:a16="http://schemas.microsoft.com/office/drawing/2014/main" id="{551C0609-DE6C-4F60-8291-4209D5C96D77}"/>
              </a:ext>
            </a:extLst>
          </p:cNvPr>
          <p:cNvSpPr>
            <a:spLocks noGrp="1"/>
          </p:cNvSpPr>
          <p:nvPr>
            <p:ph idx="1"/>
          </p:nvPr>
        </p:nvSpPr>
        <p:spPr/>
        <p:txBody>
          <a:bodyPr>
            <a:normAutofit fontScale="85000" lnSpcReduction="20000"/>
          </a:bodyPr>
          <a:lstStyle/>
          <a:p>
            <a:pPr>
              <a:lnSpc>
                <a:spcPct val="150000"/>
              </a:lnSpc>
            </a:pPr>
            <a:r>
              <a:rPr lang="en-US" dirty="0"/>
              <a:t>What is effective questioning?</a:t>
            </a:r>
          </a:p>
          <a:p>
            <a:pPr>
              <a:lnSpc>
                <a:spcPct val="150000"/>
              </a:lnSpc>
            </a:pPr>
            <a:r>
              <a:rPr lang="en-US" dirty="0"/>
              <a:t>What is a successful question?</a:t>
            </a:r>
          </a:p>
          <a:p>
            <a:pPr>
              <a:lnSpc>
                <a:spcPct val="150000"/>
              </a:lnSpc>
            </a:pPr>
            <a:r>
              <a:rPr lang="en-US" dirty="0"/>
              <a:t>Question types</a:t>
            </a:r>
          </a:p>
          <a:p>
            <a:pPr>
              <a:lnSpc>
                <a:spcPct val="150000"/>
              </a:lnSpc>
            </a:pPr>
            <a:r>
              <a:rPr lang="en-US" dirty="0"/>
              <a:t>Funneling</a:t>
            </a:r>
          </a:p>
          <a:p>
            <a:pPr>
              <a:lnSpc>
                <a:spcPct val="150000"/>
              </a:lnSpc>
            </a:pPr>
            <a:r>
              <a:rPr lang="en-US" dirty="0"/>
              <a:t>What is effective listening?</a:t>
            </a:r>
          </a:p>
          <a:p>
            <a:pPr>
              <a:lnSpc>
                <a:spcPct val="150000"/>
              </a:lnSpc>
            </a:pPr>
            <a:r>
              <a:rPr lang="en-US" dirty="0"/>
              <a:t>Barriers to effective listening</a:t>
            </a:r>
          </a:p>
          <a:p>
            <a:pPr>
              <a:lnSpc>
                <a:spcPct val="150000"/>
              </a:lnSpc>
            </a:pPr>
            <a:r>
              <a:rPr lang="en-US" dirty="0"/>
              <a:t>Advantages of effective listening</a:t>
            </a:r>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4" name="Slide Number Placeholder 3">
            <a:extLst>
              <a:ext uri="{FF2B5EF4-FFF2-40B4-BE49-F238E27FC236}">
                <a16:creationId xmlns:a16="http://schemas.microsoft.com/office/drawing/2014/main" id="{0C825C67-4DC0-41D3-BD78-63807A4A7477}"/>
              </a:ext>
            </a:extLst>
          </p:cNvPr>
          <p:cNvSpPr>
            <a:spLocks noGrp="1"/>
          </p:cNvSpPr>
          <p:nvPr>
            <p:ph type="sldNum" sz="quarter" idx="12"/>
          </p:nvPr>
        </p:nvSpPr>
        <p:spPr/>
        <p:txBody>
          <a:bodyPr/>
          <a:lstStyle/>
          <a:p>
            <a:fld id="{C906F248-7933-4362-A9A3-AAD6AEC1A42F}" type="slidenum">
              <a:rPr lang="en-US" smtClean="0"/>
              <a:t>3</a:t>
            </a:fld>
            <a:endParaRPr lang="en-US"/>
          </a:p>
        </p:txBody>
      </p:sp>
    </p:spTree>
    <p:extLst>
      <p:ext uri="{BB962C8B-B14F-4D97-AF65-F5344CB8AC3E}">
        <p14:creationId xmlns:p14="http://schemas.microsoft.com/office/powerpoint/2010/main" val="109134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8A0-B010-4AB8-BC33-535A0BECFC9A}"/>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Barriers to Effective Listening </a:t>
            </a:r>
          </a:p>
        </p:txBody>
      </p:sp>
      <p:sp>
        <p:nvSpPr>
          <p:cNvPr id="3" name="Content Placeholder 2">
            <a:extLst>
              <a:ext uri="{FF2B5EF4-FFF2-40B4-BE49-F238E27FC236}">
                <a16:creationId xmlns:a16="http://schemas.microsoft.com/office/drawing/2014/main" id="{551C0609-DE6C-4F60-8291-4209D5C96D77}"/>
              </a:ext>
            </a:extLst>
          </p:cNvPr>
          <p:cNvSpPr>
            <a:spLocks noGrp="1"/>
          </p:cNvSpPr>
          <p:nvPr>
            <p:ph idx="1"/>
          </p:nvPr>
        </p:nvSpPr>
        <p:spPr/>
        <p:txBody>
          <a:bodyPr>
            <a:normAutofit/>
          </a:bodyPr>
          <a:lstStyle/>
          <a:p>
            <a:pPr>
              <a:lnSpc>
                <a:spcPct val="150000"/>
              </a:lnSpc>
            </a:pPr>
            <a:r>
              <a:rPr lang="en-US" sz="2400" dirty="0"/>
              <a:t>Inadequate language base</a:t>
            </a:r>
          </a:p>
          <a:p>
            <a:pPr>
              <a:lnSpc>
                <a:spcPct val="150000"/>
              </a:lnSpc>
            </a:pPr>
            <a:r>
              <a:rPr lang="en-US" sz="2400" dirty="0"/>
              <a:t>Partial Listening</a:t>
            </a:r>
          </a:p>
          <a:p>
            <a:pPr>
              <a:lnSpc>
                <a:spcPct val="150000"/>
              </a:lnSpc>
            </a:pPr>
            <a:r>
              <a:rPr lang="en-US" sz="2400" dirty="0"/>
              <a:t>Disinterestedness</a:t>
            </a:r>
          </a:p>
          <a:p>
            <a:pPr>
              <a:lnSpc>
                <a:spcPct val="150000"/>
              </a:lnSpc>
            </a:pPr>
            <a:r>
              <a:rPr lang="en-US" sz="2400" dirty="0"/>
              <a:t>Pre-judging the Speaker/the Speech</a:t>
            </a:r>
          </a:p>
          <a:p>
            <a:pPr>
              <a:lnSpc>
                <a:spcPct val="150000"/>
              </a:lnSpc>
            </a:pPr>
            <a:r>
              <a:rPr lang="en-US" sz="2400" dirty="0"/>
              <a:t>Over-enthusiasm/Intolerance</a:t>
            </a:r>
          </a:p>
          <a:p>
            <a:pPr>
              <a:lnSpc>
                <a:spcPct val="150000"/>
              </a:lnSpc>
            </a:pPr>
            <a:r>
              <a:rPr lang="en-US" sz="2400" dirty="0"/>
              <a:t>Deep-rooted beliefs</a:t>
            </a:r>
          </a:p>
        </p:txBody>
      </p:sp>
      <p:sp>
        <p:nvSpPr>
          <p:cNvPr id="4" name="Slide Number Placeholder 3">
            <a:extLst>
              <a:ext uri="{FF2B5EF4-FFF2-40B4-BE49-F238E27FC236}">
                <a16:creationId xmlns:a16="http://schemas.microsoft.com/office/drawing/2014/main" id="{876FE477-FE0C-4017-B462-2A2641A7D1CE}"/>
              </a:ext>
            </a:extLst>
          </p:cNvPr>
          <p:cNvSpPr>
            <a:spLocks noGrp="1"/>
          </p:cNvSpPr>
          <p:nvPr>
            <p:ph type="sldNum" sz="quarter" idx="12"/>
          </p:nvPr>
        </p:nvSpPr>
        <p:spPr/>
        <p:txBody>
          <a:bodyPr/>
          <a:lstStyle/>
          <a:p>
            <a:fld id="{C906F248-7933-4362-A9A3-AAD6AEC1A42F}" type="slidenum">
              <a:rPr lang="en-US" smtClean="0"/>
              <a:t>30</a:t>
            </a:fld>
            <a:endParaRPr lang="en-US"/>
          </a:p>
        </p:txBody>
      </p:sp>
    </p:spTree>
    <p:extLst>
      <p:ext uri="{BB962C8B-B14F-4D97-AF65-F5344CB8AC3E}">
        <p14:creationId xmlns:p14="http://schemas.microsoft.com/office/powerpoint/2010/main" val="3125183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8A0-B010-4AB8-BC33-535A0BECFC9A}"/>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Advantages of Effective Listening </a:t>
            </a:r>
          </a:p>
        </p:txBody>
      </p:sp>
      <p:sp>
        <p:nvSpPr>
          <p:cNvPr id="3" name="Content Placeholder 2">
            <a:extLst>
              <a:ext uri="{FF2B5EF4-FFF2-40B4-BE49-F238E27FC236}">
                <a16:creationId xmlns:a16="http://schemas.microsoft.com/office/drawing/2014/main" id="{551C0609-DE6C-4F60-8291-4209D5C96D77}"/>
              </a:ext>
            </a:extLst>
          </p:cNvPr>
          <p:cNvSpPr>
            <a:spLocks noGrp="1"/>
          </p:cNvSpPr>
          <p:nvPr>
            <p:ph idx="1"/>
          </p:nvPr>
        </p:nvSpPr>
        <p:spPr/>
        <p:txBody>
          <a:bodyPr>
            <a:normAutofit/>
          </a:bodyPr>
          <a:lstStyle/>
          <a:p>
            <a:pPr>
              <a:lnSpc>
                <a:spcPct val="150000"/>
              </a:lnSpc>
            </a:pPr>
            <a:r>
              <a:rPr lang="en-US" sz="2400" dirty="0"/>
              <a:t>Builds rapport</a:t>
            </a:r>
          </a:p>
          <a:p>
            <a:pPr>
              <a:lnSpc>
                <a:spcPct val="150000"/>
              </a:lnSpc>
            </a:pPr>
            <a:r>
              <a:rPr lang="en-US" sz="2400" dirty="0"/>
              <a:t>Builds trust</a:t>
            </a:r>
          </a:p>
          <a:p>
            <a:pPr>
              <a:lnSpc>
                <a:spcPct val="150000"/>
              </a:lnSpc>
            </a:pPr>
            <a:r>
              <a:rPr lang="en-US" sz="2400" dirty="0"/>
              <a:t>Keeps the conversation on track</a:t>
            </a:r>
          </a:p>
          <a:p>
            <a:pPr>
              <a:lnSpc>
                <a:spcPct val="150000"/>
              </a:lnSpc>
            </a:pPr>
            <a:r>
              <a:rPr lang="en-US" sz="2400" dirty="0" err="1"/>
              <a:t>Minimises</a:t>
            </a:r>
            <a:r>
              <a:rPr lang="en-US" sz="2400" dirty="0"/>
              <a:t> conflict</a:t>
            </a:r>
          </a:p>
          <a:p>
            <a:pPr>
              <a:lnSpc>
                <a:spcPct val="150000"/>
              </a:lnSpc>
            </a:pPr>
            <a:r>
              <a:rPr lang="en-US" sz="2400" dirty="0"/>
              <a:t>Improves understanding and avoids misunderstanding </a:t>
            </a:r>
          </a:p>
          <a:p>
            <a:pPr>
              <a:lnSpc>
                <a:spcPct val="150000"/>
              </a:lnSpc>
            </a:pPr>
            <a:r>
              <a:rPr lang="en-US" sz="2400" dirty="0"/>
              <a:t>Increases problem solving</a:t>
            </a:r>
          </a:p>
          <a:p>
            <a:pPr>
              <a:lnSpc>
                <a:spcPct val="150000"/>
              </a:lnSpc>
            </a:pPr>
            <a:endParaRPr lang="en-US" sz="2400" dirty="0"/>
          </a:p>
        </p:txBody>
      </p:sp>
      <p:sp>
        <p:nvSpPr>
          <p:cNvPr id="4" name="Slide Number Placeholder 3">
            <a:extLst>
              <a:ext uri="{FF2B5EF4-FFF2-40B4-BE49-F238E27FC236}">
                <a16:creationId xmlns:a16="http://schemas.microsoft.com/office/drawing/2014/main" id="{4C4601DA-9190-4791-A8D3-AFDF6E5D5DCE}"/>
              </a:ext>
            </a:extLst>
          </p:cNvPr>
          <p:cNvSpPr>
            <a:spLocks noGrp="1"/>
          </p:cNvSpPr>
          <p:nvPr>
            <p:ph type="sldNum" sz="quarter" idx="12"/>
          </p:nvPr>
        </p:nvSpPr>
        <p:spPr/>
        <p:txBody>
          <a:bodyPr/>
          <a:lstStyle/>
          <a:p>
            <a:fld id="{C906F248-7933-4362-A9A3-AAD6AEC1A42F}" type="slidenum">
              <a:rPr lang="en-US" smtClean="0"/>
              <a:t>31</a:t>
            </a:fld>
            <a:endParaRPr lang="en-US"/>
          </a:p>
        </p:txBody>
      </p:sp>
    </p:spTree>
    <p:extLst>
      <p:ext uri="{BB962C8B-B14F-4D97-AF65-F5344CB8AC3E}">
        <p14:creationId xmlns:p14="http://schemas.microsoft.com/office/powerpoint/2010/main" val="2836581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4B461-87C4-4C19-96CA-DC6E5BB4876D}"/>
              </a:ext>
            </a:extLst>
          </p:cNvPr>
          <p:cNvSpPr>
            <a:spLocks noGrp="1"/>
          </p:cNvSpPr>
          <p:nvPr>
            <p:ph idx="1"/>
          </p:nvPr>
        </p:nvSpPr>
        <p:spPr/>
        <p:txBody>
          <a:bodyPr/>
          <a:lstStyle/>
          <a:p>
            <a:pPr>
              <a:lnSpc>
                <a:spcPct val="150000"/>
              </a:lnSpc>
            </a:pPr>
            <a:r>
              <a:rPr lang="en-US" dirty="0"/>
              <a:t>Paraphrasing involves rephrasing the main points the speaker has shared and this ensures that your interpretation of the conveyed message is accurate. </a:t>
            </a:r>
          </a:p>
        </p:txBody>
      </p:sp>
      <p:sp>
        <p:nvSpPr>
          <p:cNvPr id="4" name="Title 1">
            <a:extLst>
              <a:ext uri="{FF2B5EF4-FFF2-40B4-BE49-F238E27FC236}">
                <a16:creationId xmlns:a16="http://schemas.microsoft.com/office/drawing/2014/main" id="{6A311BBA-E918-4D12-907C-A44D1B7CDF84}"/>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Paraphrasing in Effective Listening</a:t>
            </a:r>
          </a:p>
        </p:txBody>
      </p:sp>
      <p:sp>
        <p:nvSpPr>
          <p:cNvPr id="2" name="Slide Number Placeholder 1">
            <a:extLst>
              <a:ext uri="{FF2B5EF4-FFF2-40B4-BE49-F238E27FC236}">
                <a16:creationId xmlns:a16="http://schemas.microsoft.com/office/drawing/2014/main" id="{F0654205-F5EB-4C31-98A8-8D9265BD86DD}"/>
              </a:ext>
            </a:extLst>
          </p:cNvPr>
          <p:cNvSpPr>
            <a:spLocks noGrp="1"/>
          </p:cNvSpPr>
          <p:nvPr>
            <p:ph type="sldNum" sz="quarter" idx="12"/>
          </p:nvPr>
        </p:nvSpPr>
        <p:spPr/>
        <p:txBody>
          <a:bodyPr/>
          <a:lstStyle/>
          <a:p>
            <a:fld id="{C906F248-7933-4362-A9A3-AAD6AEC1A42F}" type="slidenum">
              <a:rPr lang="en-US" smtClean="0"/>
              <a:t>32</a:t>
            </a:fld>
            <a:endParaRPr lang="en-US"/>
          </a:p>
        </p:txBody>
      </p:sp>
    </p:spTree>
    <p:extLst>
      <p:ext uri="{BB962C8B-B14F-4D97-AF65-F5344CB8AC3E}">
        <p14:creationId xmlns:p14="http://schemas.microsoft.com/office/powerpoint/2010/main" val="4168586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1F17-1713-4DF2-8FCD-CAF68A949900}"/>
              </a:ext>
            </a:extLst>
          </p:cNvPr>
          <p:cNvSpPr txBox="1">
            <a:spLocks/>
          </p:cNvSpPr>
          <p:nvPr/>
        </p:nvSpPr>
        <p:spPr>
          <a:xfrm>
            <a:off x="4187536" y="2291938"/>
            <a:ext cx="3816927" cy="2090057"/>
          </a:xfrm>
          <a:prstGeom prst="rect">
            <a:avLst/>
          </a:prstGeom>
        </p:spPr>
        <p:style>
          <a:lnRef idx="0">
            <a:schemeClr val="dk1"/>
          </a:lnRef>
          <a:fillRef idx="3">
            <a:schemeClr val="dk1"/>
          </a:fillRef>
          <a:effectRef idx="3">
            <a:schemeClr val="dk1"/>
          </a:effectRef>
          <a:fontRef idx="minor">
            <a:schemeClr val="lt1"/>
          </a:fontRef>
        </p:style>
        <p:txBody>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5400" dirty="0"/>
          </a:p>
          <a:p>
            <a:pPr algn="ctr"/>
            <a:r>
              <a:rPr lang="en-US" sz="5400" dirty="0"/>
              <a:t>QUESTIONS?</a:t>
            </a:r>
          </a:p>
        </p:txBody>
      </p:sp>
      <p:sp>
        <p:nvSpPr>
          <p:cNvPr id="3" name="Slide Number Placeholder 2">
            <a:extLst>
              <a:ext uri="{FF2B5EF4-FFF2-40B4-BE49-F238E27FC236}">
                <a16:creationId xmlns:a16="http://schemas.microsoft.com/office/drawing/2014/main" id="{9E4A603A-F732-464E-A1F8-46C9971A442B}"/>
              </a:ext>
            </a:extLst>
          </p:cNvPr>
          <p:cNvSpPr>
            <a:spLocks noGrp="1"/>
          </p:cNvSpPr>
          <p:nvPr>
            <p:ph type="sldNum" sz="quarter" idx="12"/>
          </p:nvPr>
        </p:nvSpPr>
        <p:spPr/>
        <p:txBody>
          <a:bodyPr/>
          <a:lstStyle/>
          <a:p>
            <a:fld id="{C906F248-7933-4362-A9A3-AAD6AEC1A42F}" type="slidenum">
              <a:rPr lang="en-US" smtClean="0"/>
              <a:t>33</a:t>
            </a:fld>
            <a:endParaRPr lang="en-US"/>
          </a:p>
        </p:txBody>
      </p:sp>
    </p:spTree>
    <p:extLst>
      <p:ext uri="{BB962C8B-B14F-4D97-AF65-F5344CB8AC3E}">
        <p14:creationId xmlns:p14="http://schemas.microsoft.com/office/powerpoint/2010/main" val="4098376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0CFC-A402-4C9F-9F4F-CC0975A552FF}"/>
              </a:ext>
            </a:extLst>
          </p:cNvPr>
          <p:cNvSpPr txBox="1">
            <a:spLocks/>
          </p:cNvSpPr>
          <p:nvPr/>
        </p:nvSpPr>
        <p:spPr>
          <a:xfrm>
            <a:off x="4222172" y="2407356"/>
            <a:ext cx="3747655" cy="2043288"/>
          </a:xfrm>
          <a:prstGeom prst="rect">
            <a:avLst/>
          </a:prstGeom>
        </p:spPr>
        <p:style>
          <a:lnRef idx="0">
            <a:schemeClr val="dk1"/>
          </a:lnRef>
          <a:fillRef idx="3">
            <a:schemeClr val="dk1"/>
          </a:fillRef>
          <a:effectRef idx="3">
            <a:schemeClr val="dk1"/>
          </a:effectRef>
          <a:fontRef idx="minor">
            <a:schemeClr val="lt1"/>
          </a:fontRef>
        </p:style>
        <p:txBody>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endParaRPr lang="en-US" dirty="0"/>
          </a:p>
          <a:p>
            <a:r>
              <a:rPr lang="en-US" dirty="0"/>
              <a:t>    Thank You!</a:t>
            </a:r>
          </a:p>
        </p:txBody>
      </p:sp>
      <p:sp>
        <p:nvSpPr>
          <p:cNvPr id="3" name="Slide Number Placeholder 2">
            <a:extLst>
              <a:ext uri="{FF2B5EF4-FFF2-40B4-BE49-F238E27FC236}">
                <a16:creationId xmlns:a16="http://schemas.microsoft.com/office/drawing/2014/main" id="{83ED7758-C062-4BA9-B989-121CF9ED318B}"/>
              </a:ext>
            </a:extLst>
          </p:cNvPr>
          <p:cNvSpPr>
            <a:spLocks noGrp="1"/>
          </p:cNvSpPr>
          <p:nvPr>
            <p:ph type="sldNum" sz="quarter" idx="12"/>
          </p:nvPr>
        </p:nvSpPr>
        <p:spPr/>
        <p:txBody>
          <a:bodyPr/>
          <a:lstStyle/>
          <a:p>
            <a:fld id="{C906F248-7933-4362-A9A3-AAD6AEC1A42F}" type="slidenum">
              <a:rPr lang="en-US" smtClean="0"/>
              <a:t>34</a:t>
            </a:fld>
            <a:endParaRPr lang="en-US"/>
          </a:p>
        </p:txBody>
      </p:sp>
    </p:spTree>
    <p:extLst>
      <p:ext uri="{BB962C8B-B14F-4D97-AF65-F5344CB8AC3E}">
        <p14:creationId xmlns:p14="http://schemas.microsoft.com/office/powerpoint/2010/main" val="313116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3917-D0F1-43A3-9C15-928083ED0AB7}"/>
              </a:ext>
            </a:extLst>
          </p:cNvPr>
          <p:cNvSpPr>
            <a:spLocks noGrp="1"/>
          </p:cNvSpPr>
          <p:nvPr>
            <p:ph type="title"/>
          </p:nvPr>
        </p:nvSpPr>
        <p:spPr>
          <a:xfrm>
            <a:off x="1151906" y="2339439"/>
            <a:ext cx="10212779" cy="1876301"/>
          </a:xfrm>
        </p:spPr>
        <p:style>
          <a:lnRef idx="0">
            <a:schemeClr val="dk1"/>
          </a:lnRef>
          <a:fillRef idx="3">
            <a:schemeClr val="dk1"/>
          </a:fillRef>
          <a:effectRef idx="3">
            <a:schemeClr val="dk1"/>
          </a:effectRef>
          <a:fontRef idx="minor">
            <a:schemeClr val="lt1"/>
          </a:fontRef>
        </p:style>
        <p:txBody>
          <a:bodyPr>
            <a:normAutofit/>
          </a:bodyPr>
          <a:lstStyle/>
          <a:p>
            <a:r>
              <a:rPr lang="en-US" sz="5400" dirty="0"/>
              <a:t>How often do you question others? </a:t>
            </a:r>
          </a:p>
        </p:txBody>
      </p:sp>
      <p:sp>
        <p:nvSpPr>
          <p:cNvPr id="3" name="Slide Number Placeholder 2">
            <a:extLst>
              <a:ext uri="{FF2B5EF4-FFF2-40B4-BE49-F238E27FC236}">
                <a16:creationId xmlns:a16="http://schemas.microsoft.com/office/drawing/2014/main" id="{7C2F44BE-8997-4FA9-BC43-96A75FCE4372}"/>
              </a:ext>
            </a:extLst>
          </p:cNvPr>
          <p:cNvSpPr>
            <a:spLocks noGrp="1"/>
          </p:cNvSpPr>
          <p:nvPr>
            <p:ph type="sldNum" sz="quarter" idx="12"/>
          </p:nvPr>
        </p:nvSpPr>
        <p:spPr/>
        <p:txBody>
          <a:bodyPr/>
          <a:lstStyle/>
          <a:p>
            <a:fld id="{C906F248-7933-4362-A9A3-AAD6AEC1A42F}" type="slidenum">
              <a:rPr lang="en-US" smtClean="0"/>
              <a:t>4</a:t>
            </a:fld>
            <a:endParaRPr lang="en-US"/>
          </a:p>
        </p:txBody>
      </p:sp>
    </p:spTree>
    <p:extLst>
      <p:ext uri="{BB962C8B-B14F-4D97-AF65-F5344CB8AC3E}">
        <p14:creationId xmlns:p14="http://schemas.microsoft.com/office/powerpoint/2010/main" val="2996642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8A0-B010-4AB8-BC33-535A0BECFC9A}"/>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What is Effective Questioning?</a:t>
            </a:r>
          </a:p>
        </p:txBody>
      </p:sp>
      <p:sp>
        <p:nvSpPr>
          <p:cNvPr id="3" name="Content Placeholder 2">
            <a:extLst>
              <a:ext uri="{FF2B5EF4-FFF2-40B4-BE49-F238E27FC236}">
                <a16:creationId xmlns:a16="http://schemas.microsoft.com/office/drawing/2014/main" id="{551C0609-DE6C-4F60-8291-4209D5C96D77}"/>
              </a:ext>
            </a:extLst>
          </p:cNvPr>
          <p:cNvSpPr>
            <a:spLocks noGrp="1"/>
          </p:cNvSpPr>
          <p:nvPr>
            <p:ph idx="1"/>
          </p:nvPr>
        </p:nvSpPr>
        <p:spPr/>
        <p:txBody>
          <a:bodyPr>
            <a:normAutofit fontScale="92500"/>
          </a:bodyPr>
          <a:lstStyle/>
          <a:p>
            <a:pPr>
              <a:lnSpc>
                <a:spcPct val="150000"/>
              </a:lnSpc>
            </a:pPr>
            <a:r>
              <a:rPr lang="en-US" dirty="0"/>
              <a:t>Asking the right question is at the core of effective communication and information exchange. </a:t>
            </a:r>
          </a:p>
          <a:p>
            <a:pPr>
              <a:lnSpc>
                <a:spcPct val="150000"/>
              </a:lnSpc>
            </a:pPr>
            <a:r>
              <a:rPr lang="en-US" dirty="0"/>
              <a:t>Effective questioning is asking the right questions. These questions should be planned well and a range of responses are anticipated. </a:t>
            </a:r>
          </a:p>
          <a:p>
            <a:pPr>
              <a:lnSpc>
                <a:spcPct val="150000"/>
              </a:lnSpc>
            </a:pPr>
            <a:r>
              <a:rPr lang="en-US" dirty="0"/>
              <a:t>Effective questioning is a key aspect of effective communication as the kind of questions we ask determine the level of understanding we develop. </a:t>
            </a:r>
          </a:p>
        </p:txBody>
      </p:sp>
      <p:sp>
        <p:nvSpPr>
          <p:cNvPr id="4" name="Slide Number Placeholder 3">
            <a:extLst>
              <a:ext uri="{FF2B5EF4-FFF2-40B4-BE49-F238E27FC236}">
                <a16:creationId xmlns:a16="http://schemas.microsoft.com/office/drawing/2014/main" id="{3F90E2B4-BCFC-47E7-91E4-47FD8F2CA7FF}"/>
              </a:ext>
            </a:extLst>
          </p:cNvPr>
          <p:cNvSpPr>
            <a:spLocks noGrp="1"/>
          </p:cNvSpPr>
          <p:nvPr>
            <p:ph type="sldNum" sz="quarter" idx="12"/>
          </p:nvPr>
        </p:nvSpPr>
        <p:spPr/>
        <p:txBody>
          <a:bodyPr/>
          <a:lstStyle/>
          <a:p>
            <a:fld id="{C906F248-7933-4362-A9A3-AAD6AEC1A42F}" type="slidenum">
              <a:rPr lang="en-US" smtClean="0"/>
              <a:t>5</a:t>
            </a:fld>
            <a:endParaRPr lang="en-US"/>
          </a:p>
        </p:txBody>
      </p:sp>
    </p:spTree>
    <p:extLst>
      <p:ext uri="{BB962C8B-B14F-4D97-AF65-F5344CB8AC3E}">
        <p14:creationId xmlns:p14="http://schemas.microsoft.com/office/powerpoint/2010/main" val="381305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8A0-B010-4AB8-BC33-535A0BECFC9A}"/>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What is Effective Questioning?</a:t>
            </a:r>
          </a:p>
        </p:txBody>
      </p:sp>
      <p:sp>
        <p:nvSpPr>
          <p:cNvPr id="3" name="Content Placeholder 2">
            <a:extLst>
              <a:ext uri="{FF2B5EF4-FFF2-40B4-BE49-F238E27FC236}">
                <a16:creationId xmlns:a16="http://schemas.microsoft.com/office/drawing/2014/main" id="{551C0609-DE6C-4F60-8291-4209D5C96D77}"/>
              </a:ext>
            </a:extLst>
          </p:cNvPr>
          <p:cNvSpPr>
            <a:spLocks noGrp="1"/>
          </p:cNvSpPr>
          <p:nvPr>
            <p:ph idx="1"/>
          </p:nvPr>
        </p:nvSpPr>
        <p:spPr/>
        <p:txBody>
          <a:bodyPr>
            <a:normAutofit fontScale="92500" lnSpcReduction="10000"/>
          </a:bodyPr>
          <a:lstStyle/>
          <a:p>
            <a:pPr>
              <a:lnSpc>
                <a:spcPct val="150000"/>
              </a:lnSpc>
            </a:pPr>
            <a:r>
              <a:rPr lang="en-US" dirty="0"/>
              <a:t>Effective questioning is also important as it establishes the basis for effective communication. </a:t>
            </a:r>
          </a:p>
          <a:p>
            <a:pPr>
              <a:lnSpc>
                <a:spcPct val="150000"/>
              </a:lnSpc>
            </a:pPr>
            <a:r>
              <a:rPr lang="en-US" dirty="0"/>
              <a:t>An individual should know which questions should be asked and at what times.</a:t>
            </a:r>
          </a:p>
          <a:p>
            <a:pPr>
              <a:lnSpc>
                <a:spcPct val="150000"/>
              </a:lnSpc>
            </a:pPr>
            <a:r>
              <a:rPr lang="en-US" dirty="0"/>
              <a:t>“The key to successful questioning is balancing the need to get answers with the need to build strong relationships” (</a:t>
            </a:r>
            <a:r>
              <a:rPr lang="en-US" dirty="0" err="1"/>
              <a:t>Petherbridge</a:t>
            </a:r>
            <a:r>
              <a:rPr lang="en-US" dirty="0"/>
              <a:t> and </a:t>
            </a:r>
            <a:r>
              <a:rPr lang="en-US" dirty="0" err="1"/>
              <a:t>Herlinger</a:t>
            </a:r>
            <a:r>
              <a:rPr lang="en-US" dirty="0"/>
              <a:t> 2011) . </a:t>
            </a:r>
          </a:p>
        </p:txBody>
      </p:sp>
      <p:sp>
        <p:nvSpPr>
          <p:cNvPr id="4" name="Slide Number Placeholder 3">
            <a:extLst>
              <a:ext uri="{FF2B5EF4-FFF2-40B4-BE49-F238E27FC236}">
                <a16:creationId xmlns:a16="http://schemas.microsoft.com/office/drawing/2014/main" id="{AE1E76D3-BFAE-4326-8235-C52F15CD562D}"/>
              </a:ext>
            </a:extLst>
          </p:cNvPr>
          <p:cNvSpPr>
            <a:spLocks noGrp="1"/>
          </p:cNvSpPr>
          <p:nvPr>
            <p:ph type="sldNum" sz="quarter" idx="12"/>
          </p:nvPr>
        </p:nvSpPr>
        <p:spPr/>
        <p:txBody>
          <a:bodyPr/>
          <a:lstStyle/>
          <a:p>
            <a:fld id="{C906F248-7933-4362-A9A3-AAD6AEC1A42F}" type="slidenum">
              <a:rPr lang="en-US" smtClean="0"/>
              <a:t>6</a:t>
            </a:fld>
            <a:endParaRPr lang="en-US"/>
          </a:p>
        </p:txBody>
      </p:sp>
    </p:spTree>
    <p:extLst>
      <p:ext uri="{BB962C8B-B14F-4D97-AF65-F5344CB8AC3E}">
        <p14:creationId xmlns:p14="http://schemas.microsoft.com/office/powerpoint/2010/main" val="317950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8A0-B010-4AB8-BC33-535A0BECFC9A}"/>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What is a Successful Question?</a:t>
            </a:r>
          </a:p>
        </p:txBody>
      </p:sp>
      <p:sp>
        <p:nvSpPr>
          <p:cNvPr id="3" name="Content Placeholder 2">
            <a:extLst>
              <a:ext uri="{FF2B5EF4-FFF2-40B4-BE49-F238E27FC236}">
                <a16:creationId xmlns:a16="http://schemas.microsoft.com/office/drawing/2014/main" id="{551C0609-DE6C-4F60-8291-4209D5C96D77}"/>
              </a:ext>
            </a:extLst>
          </p:cNvPr>
          <p:cNvSpPr>
            <a:spLocks noGrp="1"/>
          </p:cNvSpPr>
          <p:nvPr>
            <p:ph idx="1"/>
          </p:nvPr>
        </p:nvSpPr>
        <p:spPr/>
        <p:txBody>
          <a:bodyPr>
            <a:normAutofit lnSpcReduction="10000"/>
          </a:bodyPr>
          <a:lstStyle/>
          <a:p>
            <a:pPr>
              <a:lnSpc>
                <a:spcPct val="150000"/>
              </a:lnSpc>
            </a:pPr>
            <a:r>
              <a:rPr lang="en-US" dirty="0"/>
              <a:t>Generates curiosity in the listener</a:t>
            </a:r>
          </a:p>
          <a:p>
            <a:pPr>
              <a:lnSpc>
                <a:spcPct val="150000"/>
              </a:lnSpc>
            </a:pPr>
            <a:r>
              <a:rPr lang="en-US" dirty="0"/>
              <a:t>Stimulates reflective conversation</a:t>
            </a:r>
          </a:p>
          <a:p>
            <a:pPr>
              <a:lnSpc>
                <a:spcPct val="150000"/>
              </a:lnSpc>
            </a:pPr>
            <a:r>
              <a:rPr lang="en-US" dirty="0"/>
              <a:t>Is thought provoking</a:t>
            </a:r>
          </a:p>
          <a:p>
            <a:pPr>
              <a:lnSpc>
                <a:spcPct val="150000"/>
              </a:lnSpc>
            </a:pPr>
            <a:r>
              <a:rPr lang="en-US" dirty="0"/>
              <a:t>Surfaces underlying assumptions</a:t>
            </a:r>
          </a:p>
          <a:p>
            <a:pPr>
              <a:lnSpc>
                <a:spcPct val="150000"/>
              </a:lnSpc>
            </a:pPr>
            <a:r>
              <a:rPr lang="en-US" dirty="0"/>
              <a:t>Evokes more questions</a:t>
            </a:r>
          </a:p>
          <a:p>
            <a:pPr>
              <a:lnSpc>
                <a:spcPct val="150000"/>
              </a:lnSpc>
            </a:pPr>
            <a:r>
              <a:rPr lang="en-US" dirty="0"/>
              <a:t>Stays with participants</a:t>
            </a:r>
          </a:p>
        </p:txBody>
      </p:sp>
      <p:sp>
        <p:nvSpPr>
          <p:cNvPr id="4" name="Slide Number Placeholder 3">
            <a:extLst>
              <a:ext uri="{FF2B5EF4-FFF2-40B4-BE49-F238E27FC236}">
                <a16:creationId xmlns:a16="http://schemas.microsoft.com/office/drawing/2014/main" id="{A0785FF7-609D-4BD7-A492-8A499FB3067D}"/>
              </a:ext>
            </a:extLst>
          </p:cNvPr>
          <p:cNvSpPr>
            <a:spLocks noGrp="1"/>
          </p:cNvSpPr>
          <p:nvPr>
            <p:ph type="sldNum" sz="quarter" idx="12"/>
          </p:nvPr>
        </p:nvSpPr>
        <p:spPr/>
        <p:txBody>
          <a:bodyPr/>
          <a:lstStyle/>
          <a:p>
            <a:fld id="{C906F248-7933-4362-A9A3-AAD6AEC1A42F}" type="slidenum">
              <a:rPr lang="en-US" smtClean="0"/>
              <a:t>7</a:t>
            </a:fld>
            <a:endParaRPr lang="en-US"/>
          </a:p>
        </p:txBody>
      </p:sp>
    </p:spTree>
    <p:extLst>
      <p:ext uri="{BB962C8B-B14F-4D97-AF65-F5344CB8AC3E}">
        <p14:creationId xmlns:p14="http://schemas.microsoft.com/office/powerpoint/2010/main" val="1581428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77EDE9-9CC2-4225-B6BD-56E535E20845}"/>
              </a:ext>
            </a:extLst>
          </p:cNvPr>
          <p:cNvSpPr>
            <a:spLocks noGrp="1"/>
          </p:cNvSpPr>
          <p:nvPr>
            <p:ph idx="1"/>
          </p:nvPr>
        </p:nvSpPr>
        <p:spPr/>
        <p:txBody>
          <a:bodyPr>
            <a:normAutofit/>
          </a:bodyPr>
          <a:lstStyle/>
          <a:p>
            <a:pPr>
              <a:lnSpc>
                <a:spcPct val="150000"/>
              </a:lnSpc>
            </a:pPr>
            <a:r>
              <a:rPr lang="en-US" dirty="0"/>
              <a:t>Is purposeful (asked to achieve a specific purpose)</a:t>
            </a:r>
          </a:p>
          <a:p>
            <a:pPr>
              <a:lnSpc>
                <a:spcPct val="150000"/>
              </a:lnSpc>
            </a:pPr>
            <a:r>
              <a:rPr lang="en-US" dirty="0"/>
              <a:t>Is clear (students understand what they mean)</a:t>
            </a:r>
          </a:p>
          <a:p>
            <a:pPr>
              <a:lnSpc>
                <a:spcPct val="150000"/>
              </a:lnSpc>
            </a:pPr>
            <a:r>
              <a:rPr lang="en-US" dirty="0"/>
              <a:t>Is brief (stated in as few words as possible)</a:t>
            </a:r>
          </a:p>
          <a:p>
            <a:pPr>
              <a:lnSpc>
                <a:spcPct val="150000"/>
              </a:lnSpc>
            </a:pPr>
            <a:r>
              <a:rPr lang="en-US" dirty="0"/>
              <a:t>Is natural (stated simply, in conversational English)</a:t>
            </a:r>
          </a:p>
          <a:p>
            <a:pPr>
              <a:lnSpc>
                <a:spcPct val="150000"/>
              </a:lnSpc>
            </a:pPr>
            <a:r>
              <a:rPr lang="en-US" dirty="0"/>
              <a:t>Is tailored</a:t>
            </a:r>
          </a:p>
        </p:txBody>
      </p:sp>
      <p:sp>
        <p:nvSpPr>
          <p:cNvPr id="4" name="Title 1">
            <a:extLst>
              <a:ext uri="{FF2B5EF4-FFF2-40B4-BE49-F238E27FC236}">
                <a16:creationId xmlns:a16="http://schemas.microsoft.com/office/drawing/2014/main" id="{FEB26727-387D-4AE4-8B26-4089367D74DE}"/>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What is a Successful Question?</a:t>
            </a:r>
          </a:p>
        </p:txBody>
      </p:sp>
      <p:sp>
        <p:nvSpPr>
          <p:cNvPr id="2" name="Slide Number Placeholder 1">
            <a:extLst>
              <a:ext uri="{FF2B5EF4-FFF2-40B4-BE49-F238E27FC236}">
                <a16:creationId xmlns:a16="http://schemas.microsoft.com/office/drawing/2014/main" id="{EFC9C339-FD30-4854-937E-FD647314495C}"/>
              </a:ext>
            </a:extLst>
          </p:cNvPr>
          <p:cNvSpPr>
            <a:spLocks noGrp="1"/>
          </p:cNvSpPr>
          <p:nvPr>
            <p:ph type="sldNum" sz="quarter" idx="12"/>
          </p:nvPr>
        </p:nvSpPr>
        <p:spPr/>
        <p:txBody>
          <a:bodyPr/>
          <a:lstStyle/>
          <a:p>
            <a:fld id="{C906F248-7933-4362-A9A3-AAD6AEC1A42F}" type="slidenum">
              <a:rPr lang="en-US" smtClean="0"/>
              <a:t>8</a:t>
            </a:fld>
            <a:endParaRPr lang="en-US"/>
          </a:p>
        </p:txBody>
      </p:sp>
    </p:spTree>
    <p:extLst>
      <p:ext uri="{BB962C8B-B14F-4D97-AF65-F5344CB8AC3E}">
        <p14:creationId xmlns:p14="http://schemas.microsoft.com/office/powerpoint/2010/main" val="37942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77EDE9-9CC2-4225-B6BD-56E535E20845}"/>
              </a:ext>
            </a:extLst>
          </p:cNvPr>
          <p:cNvSpPr>
            <a:spLocks noGrp="1"/>
          </p:cNvSpPr>
          <p:nvPr>
            <p:ph idx="1"/>
          </p:nvPr>
        </p:nvSpPr>
        <p:spPr/>
        <p:txBody>
          <a:bodyPr>
            <a:normAutofit/>
          </a:bodyPr>
          <a:lstStyle/>
          <a:p>
            <a:pPr>
              <a:lnSpc>
                <a:spcPct val="150000"/>
              </a:lnSpc>
            </a:pPr>
            <a:r>
              <a:rPr lang="en-US" dirty="0"/>
              <a:t>Planned</a:t>
            </a:r>
          </a:p>
          <a:p>
            <a:pPr>
              <a:lnSpc>
                <a:spcPct val="150000"/>
              </a:lnSpc>
            </a:pPr>
            <a:r>
              <a:rPr lang="en-US" dirty="0"/>
              <a:t>Logical and sequential</a:t>
            </a:r>
          </a:p>
          <a:p>
            <a:pPr>
              <a:lnSpc>
                <a:spcPct val="150000"/>
              </a:lnSpc>
            </a:pPr>
            <a:r>
              <a:rPr lang="en-US" dirty="0"/>
              <a:t>Not repeated</a:t>
            </a:r>
          </a:p>
          <a:p>
            <a:pPr>
              <a:lnSpc>
                <a:spcPct val="150000"/>
              </a:lnSpc>
            </a:pPr>
            <a:r>
              <a:rPr lang="en-US" dirty="0"/>
              <a:t>Asked in a conversational tone</a:t>
            </a:r>
          </a:p>
          <a:p>
            <a:pPr>
              <a:lnSpc>
                <a:spcPct val="150000"/>
              </a:lnSpc>
            </a:pPr>
            <a:endParaRPr lang="en-US" dirty="0"/>
          </a:p>
        </p:txBody>
      </p:sp>
      <p:sp>
        <p:nvSpPr>
          <p:cNvPr id="4" name="Title 1">
            <a:extLst>
              <a:ext uri="{FF2B5EF4-FFF2-40B4-BE49-F238E27FC236}">
                <a16:creationId xmlns:a16="http://schemas.microsoft.com/office/drawing/2014/main" id="{FEB26727-387D-4AE4-8B26-4089367D74DE}"/>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Effective Questions Are:</a:t>
            </a:r>
          </a:p>
        </p:txBody>
      </p:sp>
      <p:sp>
        <p:nvSpPr>
          <p:cNvPr id="2" name="Slide Number Placeholder 1">
            <a:extLst>
              <a:ext uri="{FF2B5EF4-FFF2-40B4-BE49-F238E27FC236}">
                <a16:creationId xmlns:a16="http://schemas.microsoft.com/office/drawing/2014/main" id="{88A55B1E-932D-4936-BCAE-4CE0131377E8}"/>
              </a:ext>
            </a:extLst>
          </p:cNvPr>
          <p:cNvSpPr>
            <a:spLocks noGrp="1"/>
          </p:cNvSpPr>
          <p:nvPr>
            <p:ph type="sldNum" sz="quarter" idx="12"/>
          </p:nvPr>
        </p:nvSpPr>
        <p:spPr/>
        <p:txBody>
          <a:bodyPr/>
          <a:lstStyle/>
          <a:p>
            <a:fld id="{C906F248-7933-4362-A9A3-AAD6AEC1A42F}" type="slidenum">
              <a:rPr lang="en-US" smtClean="0"/>
              <a:t>9</a:t>
            </a:fld>
            <a:endParaRPr lang="en-US"/>
          </a:p>
        </p:txBody>
      </p:sp>
    </p:spTree>
    <p:extLst>
      <p:ext uri="{BB962C8B-B14F-4D97-AF65-F5344CB8AC3E}">
        <p14:creationId xmlns:p14="http://schemas.microsoft.com/office/powerpoint/2010/main" val="3884153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858</Words>
  <Application>Microsoft Office PowerPoint</Application>
  <PresentationFormat>Widescreen</PresentationFormat>
  <Paragraphs>174</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Effective Questioning and Listening Skills</vt:lpstr>
      <vt:lpstr>Aims for Today’s Session</vt:lpstr>
      <vt:lpstr>Contents</vt:lpstr>
      <vt:lpstr>How often do you question others? </vt:lpstr>
      <vt:lpstr>What is Effective Questioning?</vt:lpstr>
      <vt:lpstr>What is Effective Questioning?</vt:lpstr>
      <vt:lpstr>What is a Successful Question?</vt:lpstr>
      <vt:lpstr>What is a Successful Question?</vt:lpstr>
      <vt:lpstr>Effective Questions Are:</vt:lpstr>
      <vt:lpstr>Question Types</vt:lpstr>
      <vt:lpstr>Question Types Cont.</vt:lpstr>
      <vt:lpstr>Question Types Cont. </vt:lpstr>
      <vt:lpstr>Question Types Cont.</vt:lpstr>
      <vt:lpstr>Question Types Cont.</vt:lpstr>
      <vt:lpstr>Question Types Cont.</vt:lpstr>
      <vt:lpstr>Question Types Cont.</vt:lpstr>
      <vt:lpstr>Question Types Cont.</vt:lpstr>
      <vt:lpstr>Funneling</vt:lpstr>
      <vt:lpstr>Funneling</vt:lpstr>
      <vt:lpstr>Questioning for Negotiation</vt:lpstr>
      <vt:lpstr>Hearing and Listening</vt:lpstr>
      <vt:lpstr>Effective Listening </vt:lpstr>
      <vt:lpstr>Sub Components of Listening (Rost 1994)</vt:lpstr>
      <vt:lpstr>Sub Components of Listening (Rost 1994)</vt:lpstr>
      <vt:lpstr>Effective Listening Cont.</vt:lpstr>
      <vt:lpstr>Effective Listening </vt:lpstr>
      <vt:lpstr>Effective Listening </vt:lpstr>
      <vt:lpstr>Effective Listening </vt:lpstr>
      <vt:lpstr>Effective Listening Cont.</vt:lpstr>
      <vt:lpstr>Barriers to Effective Listening </vt:lpstr>
      <vt:lpstr>Advantages of Effective Listening </vt:lpstr>
      <vt:lpstr>Paraphrasing in Effective Listening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Questioning and Listening Skills</dc:title>
  <dc:creator>Bhagya Hapuarachchi</dc:creator>
  <cp:lastModifiedBy>Bhagya Hapuarachchi</cp:lastModifiedBy>
  <cp:revision>2</cp:revision>
  <dcterms:created xsi:type="dcterms:W3CDTF">2019-09-06T09:55:27Z</dcterms:created>
  <dcterms:modified xsi:type="dcterms:W3CDTF">2019-09-06T10:01:05Z</dcterms:modified>
</cp:coreProperties>
</file>