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sldIdLst>
    <p:sldId id="299" r:id="rId3"/>
    <p:sldId id="300" r:id="rId4"/>
    <p:sldId id="301" r:id="rId5"/>
    <p:sldId id="302" r:id="rId6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522" y="5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İhsan Pençe" userId="S::ihsanpence@mehmetakif.edu.tr::2188b72f-395e-4735-86c6-9b1407aec0e3" providerId="AD" clId="Web-{6F82B514-AA64-A9C1-546B-8002903CB0F1}"/>
    <pc:docChg chg="addSld modSld">
      <pc:chgData name="İhsan Pençe" userId="S::ihsanpence@mehmetakif.edu.tr::2188b72f-395e-4735-86c6-9b1407aec0e3" providerId="AD" clId="Web-{6F82B514-AA64-A9C1-546B-8002903CB0F1}" dt="2019-11-28T20:54:19.054" v="9" actId="1076"/>
      <pc:docMkLst>
        <pc:docMk/>
      </pc:docMkLst>
      <pc:sldChg chg="addSp modSp new">
        <pc:chgData name="İhsan Pençe" userId="S::ihsanpence@mehmetakif.edu.tr::2188b72f-395e-4735-86c6-9b1407aec0e3" providerId="AD" clId="Web-{6F82B514-AA64-A9C1-546B-8002903CB0F1}" dt="2019-11-28T20:52:55.193" v="5" actId="1076"/>
        <pc:sldMkLst>
          <pc:docMk/>
          <pc:sldMk cId="4240268651" sldId="354"/>
        </pc:sldMkLst>
        <pc:picChg chg="add mod">
          <ac:chgData name="İhsan Pençe" userId="S::ihsanpence@mehmetakif.edu.tr::2188b72f-395e-4735-86c6-9b1407aec0e3" providerId="AD" clId="Web-{6F82B514-AA64-A9C1-546B-8002903CB0F1}" dt="2019-11-28T20:52:55.193" v="5" actId="1076"/>
          <ac:picMkLst>
            <pc:docMk/>
            <pc:sldMk cId="4240268651" sldId="354"/>
            <ac:picMk id="4" creationId="{FE73F44C-0A74-47C9-8F21-A85AEC098324}"/>
          </ac:picMkLst>
        </pc:picChg>
      </pc:sldChg>
      <pc:sldChg chg="addSp modSp new">
        <pc:chgData name="İhsan Pençe" userId="S::ihsanpence@mehmetakif.edu.tr::2188b72f-395e-4735-86c6-9b1407aec0e3" providerId="AD" clId="Web-{6F82B514-AA64-A9C1-546B-8002903CB0F1}" dt="2019-11-28T20:54:19.054" v="9" actId="1076"/>
        <pc:sldMkLst>
          <pc:docMk/>
          <pc:sldMk cId="3296118175" sldId="355"/>
        </pc:sldMkLst>
        <pc:picChg chg="add mod">
          <ac:chgData name="İhsan Pençe" userId="S::ihsanpence@mehmetakif.edu.tr::2188b72f-395e-4735-86c6-9b1407aec0e3" providerId="AD" clId="Web-{6F82B514-AA64-A9C1-546B-8002903CB0F1}" dt="2019-11-28T20:54:19.054" v="9" actId="1076"/>
          <ac:picMkLst>
            <pc:docMk/>
            <pc:sldMk cId="3296118175" sldId="355"/>
            <ac:picMk id="4" creationId="{B1EAAC06-3724-4F30-83A1-204219DF18F4}"/>
          </ac:picMkLst>
        </pc:picChg>
      </pc:sldChg>
    </pc:docChg>
  </pc:docChgLst>
  <pc:docChgLst>
    <pc:chgData name="İhsan Pençe" userId="2188b72f-395e-4735-86c6-9b1407aec0e3" providerId="ADAL" clId="{220F2F75-9219-4CA0-907B-A18F4605401D}"/>
    <pc:docChg chg="undo redo custSel addSld modSld">
      <pc:chgData name="İhsan Pençe" userId="2188b72f-395e-4735-86c6-9b1407aec0e3" providerId="ADAL" clId="{220F2F75-9219-4CA0-907B-A18F4605401D}" dt="2022-12-12T17:25:02.710" v="1074" actId="313"/>
      <pc:docMkLst>
        <pc:docMk/>
      </pc:docMkLst>
      <pc:sldChg chg="modSp mod">
        <pc:chgData name="İhsan Pençe" userId="2188b72f-395e-4735-86c6-9b1407aec0e3" providerId="ADAL" clId="{220F2F75-9219-4CA0-907B-A18F4605401D}" dt="2022-12-12T15:54:19.673" v="33" actId="1035"/>
        <pc:sldMkLst>
          <pc:docMk/>
          <pc:sldMk cId="0" sldId="279"/>
        </pc:sldMkLst>
        <pc:spChg chg="mod">
          <ac:chgData name="İhsan Pençe" userId="2188b72f-395e-4735-86c6-9b1407aec0e3" providerId="ADAL" clId="{220F2F75-9219-4CA0-907B-A18F4605401D}" dt="2022-12-12T15:54:08.590" v="15" actId="1076"/>
          <ac:spMkLst>
            <pc:docMk/>
            <pc:sldMk cId="0" sldId="279"/>
            <ac:spMk id="18" creationId="{00000000-0000-0000-0000-000000000000}"/>
          </ac:spMkLst>
        </pc:spChg>
        <pc:spChg chg="mod">
          <ac:chgData name="İhsan Pençe" userId="2188b72f-395e-4735-86c6-9b1407aec0e3" providerId="ADAL" clId="{220F2F75-9219-4CA0-907B-A18F4605401D}" dt="2022-12-12T15:54:19.673" v="33" actId="1035"/>
          <ac:spMkLst>
            <pc:docMk/>
            <pc:sldMk cId="0" sldId="279"/>
            <ac:spMk id="24" creationId="{00000000-0000-0000-0000-000000000000}"/>
          </ac:spMkLst>
        </pc:spChg>
      </pc:sldChg>
      <pc:sldChg chg="modSp mod modAnim">
        <pc:chgData name="İhsan Pençe" userId="2188b72f-395e-4735-86c6-9b1407aec0e3" providerId="ADAL" clId="{220F2F75-9219-4CA0-907B-A18F4605401D}" dt="2022-12-12T16:42:06.189" v="593"/>
        <pc:sldMkLst>
          <pc:docMk/>
          <pc:sldMk cId="18267655" sldId="294"/>
        </pc:sldMkLst>
        <pc:spChg chg="mod">
          <ac:chgData name="İhsan Pençe" userId="2188b72f-395e-4735-86c6-9b1407aec0e3" providerId="ADAL" clId="{220F2F75-9219-4CA0-907B-A18F4605401D}" dt="2022-12-12T16:41:26.088" v="572" actId="404"/>
          <ac:spMkLst>
            <pc:docMk/>
            <pc:sldMk cId="18267655" sldId="294"/>
            <ac:spMk id="2" creationId="{89E05392-6E91-4D91-A588-B90EA922247E}"/>
          </ac:spMkLst>
        </pc:spChg>
        <pc:spChg chg="mod">
          <ac:chgData name="İhsan Pençe" userId="2188b72f-395e-4735-86c6-9b1407aec0e3" providerId="ADAL" clId="{220F2F75-9219-4CA0-907B-A18F4605401D}" dt="2022-12-12T16:41:43.284" v="589" actId="313"/>
          <ac:spMkLst>
            <pc:docMk/>
            <pc:sldMk cId="18267655" sldId="294"/>
            <ac:spMk id="3" creationId="{7A6E2FB7-B0A1-4B6A-A3CC-4DCCAE3BD288}"/>
          </ac:spMkLst>
        </pc:spChg>
        <pc:picChg chg="mod">
          <ac:chgData name="İhsan Pençe" userId="2188b72f-395e-4735-86c6-9b1407aec0e3" providerId="ADAL" clId="{220F2F75-9219-4CA0-907B-A18F4605401D}" dt="2022-12-12T16:41:55.535" v="592" actId="1076"/>
          <ac:picMkLst>
            <pc:docMk/>
            <pc:sldMk cId="18267655" sldId="294"/>
            <ac:picMk id="5" creationId="{FAA42ADF-1855-4C27-B58E-EEF7D4C2AC8B}"/>
          </ac:picMkLst>
        </pc:picChg>
      </pc:sldChg>
      <pc:sldChg chg="modTransition modAnim">
        <pc:chgData name="İhsan Pençe" userId="2188b72f-395e-4735-86c6-9b1407aec0e3" providerId="ADAL" clId="{220F2F75-9219-4CA0-907B-A18F4605401D}" dt="2022-12-12T14:47:58.859" v="2"/>
        <pc:sldMkLst>
          <pc:docMk/>
          <pc:sldMk cId="1160567626" sldId="295"/>
        </pc:sldMkLst>
      </pc:sldChg>
      <pc:sldChg chg="modAnim">
        <pc:chgData name="İhsan Pençe" userId="2188b72f-395e-4735-86c6-9b1407aec0e3" providerId="ADAL" clId="{220F2F75-9219-4CA0-907B-A18F4605401D}" dt="2022-12-12T14:48:09.182" v="4"/>
        <pc:sldMkLst>
          <pc:docMk/>
          <pc:sldMk cId="1974307775" sldId="296"/>
        </pc:sldMkLst>
      </pc:sldChg>
      <pc:sldChg chg="modAnim">
        <pc:chgData name="İhsan Pençe" userId="2188b72f-395e-4735-86c6-9b1407aec0e3" providerId="ADAL" clId="{220F2F75-9219-4CA0-907B-A18F4605401D}" dt="2022-12-12T14:48:18.066" v="6"/>
        <pc:sldMkLst>
          <pc:docMk/>
          <pc:sldMk cId="2009022648" sldId="297"/>
        </pc:sldMkLst>
      </pc:sldChg>
      <pc:sldChg chg="addSp modSp new mod">
        <pc:chgData name="İhsan Pençe" userId="2188b72f-395e-4735-86c6-9b1407aec0e3" providerId="ADAL" clId="{220F2F75-9219-4CA0-907B-A18F4605401D}" dt="2022-12-12T16:51:14.329" v="646" actId="14100"/>
        <pc:sldMkLst>
          <pc:docMk/>
          <pc:sldMk cId="2246581181" sldId="299"/>
        </pc:sldMkLst>
        <pc:spChg chg="mod">
          <ac:chgData name="İhsan Pençe" userId="2188b72f-395e-4735-86c6-9b1407aec0e3" providerId="ADAL" clId="{220F2F75-9219-4CA0-907B-A18F4605401D}" dt="2022-12-12T16:34:05.698" v="160" actId="1036"/>
          <ac:spMkLst>
            <pc:docMk/>
            <pc:sldMk cId="2246581181" sldId="299"/>
            <ac:spMk id="2" creationId="{5EF2EE23-DEC1-A999-944F-31E6708CF64B}"/>
          </ac:spMkLst>
        </pc:spChg>
        <pc:spChg chg="mod">
          <ac:chgData name="İhsan Pençe" userId="2188b72f-395e-4735-86c6-9b1407aec0e3" providerId="ADAL" clId="{220F2F75-9219-4CA0-907B-A18F4605401D}" dt="2022-12-12T16:50:59.994" v="642" actId="20577"/>
          <ac:spMkLst>
            <pc:docMk/>
            <pc:sldMk cId="2246581181" sldId="299"/>
            <ac:spMk id="3" creationId="{70367604-C181-8A01-3087-A3BBE734358D}"/>
          </ac:spMkLst>
        </pc:spChg>
        <pc:picChg chg="add mod">
          <ac:chgData name="İhsan Pençe" userId="2188b72f-395e-4735-86c6-9b1407aec0e3" providerId="ADAL" clId="{220F2F75-9219-4CA0-907B-A18F4605401D}" dt="2022-12-12T16:51:08.876" v="644" actId="14100"/>
          <ac:picMkLst>
            <pc:docMk/>
            <pc:sldMk cId="2246581181" sldId="299"/>
            <ac:picMk id="1026" creationId="{ACE2C005-11C4-DA7A-8419-58DD885B4E42}"/>
          </ac:picMkLst>
        </pc:picChg>
        <pc:picChg chg="add mod">
          <ac:chgData name="İhsan Pençe" userId="2188b72f-395e-4735-86c6-9b1407aec0e3" providerId="ADAL" clId="{220F2F75-9219-4CA0-907B-A18F4605401D}" dt="2022-12-12T16:51:14.329" v="646" actId="14100"/>
          <ac:picMkLst>
            <pc:docMk/>
            <pc:sldMk cId="2246581181" sldId="299"/>
            <ac:picMk id="1028" creationId="{D3D40AA6-12F9-9745-064E-A5985DAA2EE6}"/>
          </ac:picMkLst>
        </pc:picChg>
      </pc:sldChg>
      <pc:sldChg chg="addSp delSp modSp add mod">
        <pc:chgData name="İhsan Pençe" userId="2188b72f-395e-4735-86c6-9b1407aec0e3" providerId="ADAL" clId="{220F2F75-9219-4CA0-907B-A18F4605401D}" dt="2022-12-12T17:25:02.710" v="1074" actId="313"/>
        <pc:sldMkLst>
          <pc:docMk/>
          <pc:sldMk cId="2652349839" sldId="300"/>
        </pc:sldMkLst>
        <pc:spChg chg="mod">
          <ac:chgData name="İhsan Pençe" userId="2188b72f-395e-4735-86c6-9b1407aec0e3" providerId="ADAL" clId="{220F2F75-9219-4CA0-907B-A18F4605401D}" dt="2022-12-12T16:52:32.599" v="656" actId="122"/>
          <ac:spMkLst>
            <pc:docMk/>
            <pc:sldMk cId="2652349839" sldId="300"/>
            <ac:spMk id="2" creationId="{5EF2EE23-DEC1-A999-944F-31E6708CF64B}"/>
          </ac:spMkLst>
        </pc:spChg>
        <pc:spChg chg="mod">
          <ac:chgData name="İhsan Pençe" userId="2188b72f-395e-4735-86c6-9b1407aec0e3" providerId="ADAL" clId="{220F2F75-9219-4CA0-907B-A18F4605401D}" dt="2022-12-12T17:25:02.710" v="1074" actId="313"/>
          <ac:spMkLst>
            <pc:docMk/>
            <pc:sldMk cId="2652349839" sldId="300"/>
            <ac:spMk id="3" creationId="{70367604-C181-8A01-3087-A3BBE734358D}"/>
          </ac:spMkLst>
        </pc:spChg>
        <pc:spChg chg="add del">
          <ac:chgData name="İhsan Pençe" userId="2188b72f-395e-4735-86c6-9b1407aec0e3" providerId="ADAL" clId="{220F2F75-9219-4CA0-907B-A18F4605401D}" dt="2022-12-12T17:21:59.199" v="935" actId="478"/>
          <ac:spMkLst>
            <pc:docMk/>
            <pc:sldMk cId="2652349839" sldId="300"/>
            <ac:spMk id="4" creationId="{6BBEEBAB-20DC-52FE-7D9C-2F7F2ABF1705}"/>
          </ac:spMkLst>
        </pc:spChg>
        <pc:picChg chg="del">
          <ac:chgData name="İhsan Pençe" userId="2188b72f-395e-4735-86c6-9b1407aec0e3" providerId="ADAL" clId="{220F2F75-9219-4CA0-907B-A18F4605401D}" dt="2022-12-12T16:42:40.404" v="595" actId="478"/>
          <ac:picMkLst>
            <pc:docMk/>
            <pc:sldMk cId="2652349839" sldId="300"/>
            <ac:picMk id="1026" creationId="{ACE2C005-11C4-DA7A-8419-58DD885B4E42}"/>
          </ac:picMkLst>
        </pc:picChg>
      </pc:sldChg>
      <pc:sldChg chg="delSp modSp new mod">
        <pc:chgData name="İhsan Pençe" userId="2188b72f-395e-4735-86c6-9b1407aec0e3" providerId="ADAL" clId="{220F2F75-9219-4CA0-907B-A18F4605401D}" dt="2022-12-12T17:14:23.212" v="918" actId="20577"/>
        <pc:sldMkLst>
          <pc:docMk/>
          <pc:sldMk cId="3457169686" sldId="301"/>
        </pc:sldMkLst>
        <pc:spChg chg="del">
          <ac:chgData name="İhsan Pençe" userId="2188b72f-395e-4735-86c6-9b1407aec0e3" providerId="ADAL" clId="{220F2F75-9219-4CA0-907B-A18F4605401D}" dt="2022-12-12T16:57:38.016" v="787" actId="478"/>
          <ac:spMkLst>
            <pc:docMk/>
            <pc:sldMk cId="3457169686" sldId="301"/>
            <ac:spMk id="2" creationId="{E1F701B9-B0EA-C5D1-A738-0F80A553FDD7}"/>
          </ac:spMkLst>
        </pc:spChg>
        <pc:spChg chg="mod">
          <ac:chgData name="İhsan Pençe" userId="2188b72f-395e-4735-86c6-9b1407aec0e3" providerId="ADAL" clId="{220F2F75-9219-4CA0-907B-A18F4605401D}" dt="2022-12-12T17:14:23.212" v="918" actId="20577"/>
          <ac:spMkLst>
            <pc:docMk/>
            <pc:sldMk cId="3457169686" sldId="301"/>
            <ac:spMk id="3" creationId="{50B93CC9-F3EB-F195-F8A6-23EDE84C95EF}"/>
          </ac:spMkLst>
        </pc:spChg>
      </pc:sldChg>
      <pc:sldChg chg="modSp add mod">
        <pc:chgData name="İhsan Pençe" userId="2188b72f-395e-4735-86c6-9b1407aec0e3" providerId="ADAL" clId="{220F2F75-9219-4CA0-907B-A18F4605401D}" dt="2022-12-12T17:07:23.596" v="915"/>
        <pc:sldMkLst>
          <pc:docMk/>
          <pc:sldMk cId="1419288979" sldId="302"/>
        </pc:sldMkLst>
        <pc:spChg chg="mod">
          <ac:chgData name="İhsan Pençe" userId="2188b72f-395e-4735-86c6-9b1407aec0e3" providerId="ADAL" clId="{220F2F75-9219-4CA0-907B-A18F4605401D}" dt="2022-12-12T17:07:23.596" v="915"/>
          <ac:spMkLst>
            <pc:docMk/>
            <pc:sldMk cId="1419288979" sldId="302"/>
            <ac:spMk id="3" creationId="{50B93CC9-F3EB-F195-F8A6-23EDE84C95EF}"/>
          </ac:spMkLst>
        </pc:spChg>
      </pc:sldChg>
    </pc:docChg>
  </pc:docChgLst>
  <pc:docChgLst>
    <pc:chgData name="İhsan Pençe" userId="S::ihsanpence@mehmetakif.edu.tr::2188b72f-395e-4735-86c6-9b1407aec0e3" providerId="AD" clId="Web-{9F64F108-6905-688A-CF7D-E78AF4617C1F}"/>
    <pc:docChg chg="delSld modSld">
      <pc:chgData name="İhsan Pençe" userId="S::ihsanpence@mehmetakif.edu.tr::2188b72f-395e-4735-86c6-9b1407aec0e3" providerId="AD" clId="Web-{9F64F108-6905-688A-CF7D-E78AF4617C1F}" dt="2019-12-04T14:55:08.050" v="13"/>
      <pc:docMkLst>
        <pc:docMk/>
      </pc:docMkLst>
      <pc:sldChg chg="modSp">
        <pc:chgData name="İhsan Pençe" userId="S::ihsanpence@mehmetakif.edu.tr::2188b72f-395e-4735-86c6-9b1407aec0e3" providerId="AD" clId="Web-{9F64F108-6905-688A-CF7D-E78AF4617C1F}" dt="2019-12-04T14:35:51.015" v="6" actId="20577"/>
        <pc:sldMkLst>
          <pc:docMk/>
          <pc:sldMk cId="0" sldId="264"/>
        </pc:sldMkLst>
        <pc:spChg chg="mod">
          <ac:chgData name="İhsan Pençe" userId="S::ihsanpence@mehmetakif.edu.tr::2188b72f-395e-4735-86c6-9b1407aec0e3" providerId="AD" clId="Web-{9F64F108-6905-688A-CF7D-E78AF4617C1F}" dt="2019-12-04T14:35:51.015" v="6" actId="20577"/>
          <ac:spMkLst>
            <pc:docMk/>
            <pc:sldMk cId="0" sldId="264"/>
            <ac:spMk id="25" creationId="{00000000-0000-0000-0000-000000000000}"/>
          </ac:spMkLst>
        </pc:spChg>
      </pc:sldChg>
      <pc:sldChg chg="del">
        <pc:chgData name="İhsan Pençe" userId="S::ihsanpence@mehmetakif.edu.tr::2188b72f-395e-4735-86c6-9b1407aec0e3" providerId="AD" clId="Web-{9F64F108-6905-688A-CF7D-E78AF4617C1F}" dt="2019-12-04T14:42:44.704" v="8"/>
        <pc:sldMkLst>
          <pc:docMk/>
          <pc:sldMk cId="0" sldId="269"/>
        </pc:sldMkLst>
      </pc:sldChg>
      <pc:sldChg chg="del">
        <pc:chgData name="İhsan Pençe" userId="S::ihsanpence@mehmetakif.edu.tr::2188b72f-395e-4735-86c6-9b1407aec0e3" providerId="AD" clId="Web-{9F64F108-6905-688A-CF7D-E78AF4617C1F}" dt="2019-12-04T14:54:53.456" v="11"/>
        <pc:sldMkLst>
          <pc:docMk/>
          <pc:sldMk cId="0" sldId="276"/>
        </pc:sldMkLst>
      </pc:sldChg>
      <pc:sldChg chg="del">
        <pc:chgData name="İhsan Pençe" userId="S::ihsanpence@mehmetakif.edu.tr::2188b72f-395e-4735-86c6-9b1407aec0e3" providerId="AD" clId="Web-{9F64F108-6905-688A-CF7D-E78AF4617C1F}" dt="2019-12-04T14:54:57.674" v="12"/>
        <pc:sldMkLst>
          <pc:docMk/>
          <pc:sldMk cId="0" sldId="277"/>
        </pc:sldMkLst>
      </pc:sldChg>
      <pc:sldChg chg="del">
        <pc:chgData name="İhsan Pençe" userId="S::ihsanpence@mehmetakif.edu.tr::2188b72f-395e-4735-86c6-9b1407aec0e3" providerId="AD" clId="Web-{9F64F108-6905-688A-CF7D-E78AF4617C1F}" dt="2019-12-04T14:55:08.050" v="13"/>
        <pc:sldMkLst>
          <pc:docMk/>
          <pc:sldMk cId="0" sldId="278"/>
        </pc:sldMkLst>
      </pc:sldChg>
      <pc:sldChg chg="del">
        <pc:chgData name="İhsan Pençe" userId="S::ihsanpence@mehmetakif.edu.tr::2188b72f-395e-4735-86c6-9b1407aec0e3" providerId="AD" clId="Web-{9F64F108-6905-688A-CF7D-E78AF4617C1F}" dt="2019-12-04T14:50:27.861" v="9"/>
        <pc:sldMkLst>
          <pc:docMk/>
          <pc:sldMk cId="0" sldId="283"/>
        </pc:sldMkLst>
      </pc:sldChg>
      <pc:sldChg chg="del">
        <pc:chgData name="İhsan Pençe" userId="S::ihsanpence@mehmetakif.edu.tr::2188b72f-395e-4735-86c6-9b1407aec0e3" providerId="AD" clId="Web-{9F64F108-6905-688A-CF7D-E78AF4617C1F}" dt="2019-12-04T14:54:07.877" v="10"/>
        <pc:sldMkLst>
          <pc:docMk/>
          <pc:sldMk cId="0" sldId="287"/>
        </pc:sldMkLst>
      </pc:sldChg>
    </pc:docChg>
  </pc:docChgLst>
  <pc:docChgLst>
    <pc:chgData name="İhsan Pençe" userId="S::ihsanpence@mehmetakif.edu.tr::2188b72f-395e-4735-86c6-9b1407aec0e3" providerId="AD" clId="Web-{7408CCBA-8330-12ED-C331-725B872382F7}"/>
    <pc:docChg chg="addSld modSld addMainMaster delMainMaster">
      <pc:chgData name="İhsan Pençe" userId="S::ihsanpence@mehmetakif.edu.tr::2188b72f-395e-4735-86c6-9b1407aec0e3" providerId="AD" clId="Web-{7408CCBA-8330-12ED-C331-725B872382F7}" dt="2019-11-28T20:49:27.871" v="11" actId="1076"/>
      <pc:docMkLst>
        <pc:docMk/>
      </pc:docMkLst>
      <pc:sldChg chg="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256"/>
        </pc:sldMkLst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257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257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258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258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259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259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260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260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261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261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262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262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263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263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264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264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265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265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266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266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267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267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268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268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269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269"/>
            <ac:spMk id="3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270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270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271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271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272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272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273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273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274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274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275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275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276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276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277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277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278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278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279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279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280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280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281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281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282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282"/>
            <ac:spMk id="26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283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283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284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284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285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285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286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286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287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287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288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288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289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289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290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290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291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291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292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292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293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293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18267655" sldId="294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18267655" sldId="294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1160567626" sldId="295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1160567626" sldId="295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1974307775" sldId="296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1974307775" sldId="296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2009022648" sldId="297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2009022648" sldId="297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87746288" sldId="298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87746288" sldId="298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2246581181" sldId="299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2246581181" sldId="299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2652349839" sldId="300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2652349839" sldId="300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3457169686" sldId="301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3457169686" sldId="301"/>
            <ac:spMk id="2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1419288979" sldId="302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1419288979" sldId="302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303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303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304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304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305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305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306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306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307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307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308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308"/>
            <ac:spMk id="40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309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309"/>
            <ac:spMk id="25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310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310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311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311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312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312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313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313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314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314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315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315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316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316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317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317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318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318"/>
            <ac:spMk id="24" creationId="{00000000-0000-0000-0000-000000000000}"/>
          </ac:spMkLst>
        </pc:spChg>
      </pc:sldChg>
      <pc:sldChg chg="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319"/>
        </pc:sldMkLst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320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320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321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321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322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322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323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323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324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324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325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325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326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326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327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327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328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328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329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329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330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330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331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331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332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332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333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333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334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334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335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335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336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336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337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337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338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338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339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339"/>
            <ac:spMk id="24" creationId="{00000000-0000-0000-0000-000000000000}"/>
          </ac:spMkLst>
        </pc:spChg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339"/>
            <ac:spMk id="30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340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340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341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341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3850716176" sldId="342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3850716176" sldId="342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811078718" sldId="343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811078718" sldId="343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1689525024" sldId="344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1689525024" sldId="344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2581065103" sldId="345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2581065103" sldId="345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1318677339" sldId="346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1318677339" sldId="346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347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347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348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348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349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349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350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350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351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351"/>
            <ac:spMk id="24" creationId="{00000000-0000-0000-0000-000000000000}"/>
          </ac:spMkLst>
        </pc:spChg>
      </pc:sldChg>
      <pc:sldChg chg="modSp mod modClrScheme chgLayout">
        <pc:chgData name="İhsan Pençe" userId="S::ihsanpence@mehmetakif.edu.tr::2188b72f-395e-4735-86c6-9b1407aec0e3" providerId="AD" clId="Web-{7408CCBA-8330-12ED-C331-725B872382F7}" dt="2019-11-28T20:42:57.037" v="5"/>
        <pc:sldMkLst>
          <pc:docMk/>
          <pc:sldMk cId="0" sldId="352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0" sldId="352"/>
            <ac:spMk id="24" creationId="{00000000-0000-0000-0000-000000000000}"/>
          </ac:spMkLst>
        </pc:spChg>
      </pc:sldChg>
      <pc:sldChg chg="addSp delSp modSp new mod modClrScheme chgLayout">
        <pc:chgData name="İhsan Pençe" userId="S::ihsanpence@mehmetakif.edu.tr::2188b72f-395e-4735-86c6-9b1407aec0e3" providerId="AD" clId="Web-{7408CCBA-8330-12ED-C331-725B872382F7}" dt="2019-11-28T20:49:27.871" v="11" actId="1076"/>
        <pc:sldMkLst>
          <pc:docMk/>
          <pc:sldMk cId="1859010318" sldId="353"/>
        </pc:sldMkLst>
        <pc:spChg chg="mod ord">
          <ac:chgData name="İhsan Pençe" userId="S::ihsanpence@mehmetakif.edu.tr::2188b72f-395e-4735-86c6-9b1407aec0e3" providerId="AD" clId="Web-{7408CCBA-8330-12ED-C331-725B872382F7}" dt="2019-11-28T20:42:57.037" v="5"/>
          <ac:spMkLst>
            <pc:docMk/>
            <pc:sldMk cId="1859010318" sldId="353"/>
            <ac:spMk id="2" creationId="{FE7D03C6-8626-4960-A6CD-B57305583F3B}"/>
          </ac:spMkLst>
        </pc:spChg>
        <pc:spChg chg="del mod ord">
          <ac:chgData name="İhsan Pençe" userId="S::ihsanpence@mehmetakif.edu.tr::2188b72f-395e-4735-86c6-9b1407aec0e3" providerId="AD" clId="Web-{7408CCBA-8330-12ED-C331-725B872382F7}" dt="2019-11-28T20:43:46.272" v="6"/>
          <ac:spMkLst>
            <pc:docMk/>
            <pc:sldMk cId="1859010318" sldId="353"/>
            <ac:spMk id="3" creationId="{4FC3AECF-9417-4EE1-80AA-48BF6ECC618C}"/>
          </ac:spMkLst>
        </pc:spChg>
        <pc:spChg chg="add mod">
          <ac:chgData name="İhsan Pençe" userId="S::ihsanpence@mehmetakif.edu.tr::2188b72f-395e-4735-86c6-9b1407aec0e3" providerId="AD" clId="Web-{7408CCBA-8330-12ED-C331-725B872382F7}" dt="2019-11-28T20:43:46.272" v="6"/>
          <ac:spMkLst>
            <pc:docMk/>
            <pc:sldMk cId="1859010318" sldId="353"/>
            <ac:spMk id="5" creationId="{8F283778-15A8-47CA-A5BD-CF8D94784581}"/>
          </ac:spMkLst>
        </pc:spChg>
        <pc:picChg chg="add mod">
          <ac:chgData name="İhsan Pençe" userId="S::ihsanpence@mehmetakif.edu.tr::2188b72f-395e-4735-86c6-9b1407aec0e3" providerId="AD" clId="Web-{7408CCBA-8330-12ED-C331-725B872382F7}" dt="2019-11-28T20:49:27.871" v="11" actId="1076"/>
          <ac:picMkLst>
            <pc:docMk/>
            <pc:sldMk cId="1859010318" sldId="353"/>
            <ac:picMk id="6" creationId="{C538BA0F-4A69-4815-95A8-CF717DBB8254}"/>
          </ac:picMkLst>
        </pc:picChg>
      </pc:sldChg>
      <pc:sldMasterChg chg="add del addSldLayout delSldLayout">
        <pc:chgData name="İhsan Pençe" userId="S::ihsanpence@mehmetakif.edu.tr::2188b72f-395e-4735-86c6-9b1407aec0e3" providerId="AD" clId="Web-{7408CCBA-8330-12ED-C331-725B872382F7}" dt="2019-11-28T20:42:57.037" v="5"/>
        <pc:sldMasterMkLst>
          <pc:docMk/>
          <pc:sldMasterMk cId="0" sldId="2147483648"/>
        </pc:sldMasterMkLst>
        <pc:sldLayoutChg chg="add del">
          <pc:chgData name="İhsan Pençe" userId="S::ihsanpence@mehmetakif.edu.tr::2188b72f-395e-4735-86c6-9b1407aec0e3" providerId="AD" clId="Web-{7408CCBA-8330-12ED-C331-725B872382F7}" dt="2019-11-28T20:42:57.037" v="5"/>
          <pc:sldLayoutMkLst>
            <pc:docMk/>
            <pc:sldMasterMk cId="0" sldId="2147483648"/>
            <pc:sldLayoutMk cId="0" sldId="2147483661"/>
          </pc:sldLayoutMkLst>
        </pc:sldLayoutChg>
        <pc:sldLayoutChg chg="add del">
          <pc:chgData name="İhsan Pençe" userId="S::ihsanpence@mehmetakif.edu.tr::2188b72f-395e-4735-86c6-9b1407aec0e3" providerId="AD" clId="Web-{7408CCBA-8330-12ED-C331-725B872382F7}" dt="2019-11-28T20:42:57.037" v="5"/>
          <pc:sldLayoutMkLst>
            <pc:docMk/>
            <pc:sldMasterMk cId="0" sldId="2147483648"/>
            <pc:sldLayoutMk cId="0" sldId="2147483662"/>
          </pc:sldLayoutMkLst>
        </pc:sldLayoutChg>
        <pc:sldLayoutChg chg="add del">
          <pc:chgData name="İhsan Pençe" userId="S::ihsanpence@mehmetakif.edu.tr::2188b72f-395e-4735-86c6-9b1407aec0e3" providerId="AD" clId="Web-{7408CCBA-8330-12ED-C331-725B872382F7}" dt="2019-11-28T20:42:57.037" v="5"/>
          <pc:sldLayoutMkLst>
            <pc:docMk/>
            <pc:sldMasterMk cId="0" sldId="2147483648"/>
            <pc:sldLayoutMk cId="0" sldId="2147483663"/>
          </pc:sldLayoutMkLst>
        </pc:sldLayoutChg>
        <pc:sldLayoutChg chg="add del">
          <pc:chgData name="İhsan Pençe" userId="S::ihsanpence@mehmetakif.edu.tr::2188b72f-395e-4735-86c6-9b1407aec0e3" providerId="AD" clId="Web-{7408CCBA-8330-12ED-C331-725B872382F7}" dt="2019-11-28T20:42:57.037" v="5"/>
          <pc:sldLayoutMkLst>
            <pc:docMk/>
            <pc:sldMasterMk cId="0" sldId="2147483648"/>
            <pc:sldLayoutMk cId="0" sldId="2147483664"/>
          </pc:sldLayoutMkLst>
        </pc:sldLayoutChg>
        <pc:sldLayoutChg chg="add del">
          <pc:chgData name="İhsan Pençe" userId="S::ihsanpence@mehmetakif.edu.tr::2188b72f-395e-4735-86c6-9b1407aec0e3" providerId="AD" clId="Web-{7408CCBA-8330-12ED-C331-725B872382F7}" dt="2019-11-28T20:42:57.037" v="5"/>
          <pc:sldLayoutMkLst>
            <pc:docMk/>
            <pc:sldMasterMk cId="0" sldId="2147483648"/>
            <pc:sldLayoutMk cId="0" sldId="2147483665"/>
          </pc:sldLayoutMkLst>
        </pc:sldLayoutChg>
      </pc:sldMasterChg>
      <pc:sldMasterChg chg="add del addSldLayout delSldLayout modSldLayout">
        <pc:chgData name="İhsan Pençe" userId="S::ihsanpence@mehmetakif.edu.tr::2188b72f-395e-4735-86c6-9b1407aec0e3" providerId="AD" clId="Web-{7408CCBA-8330-12ED-C331-725B872382F7}" dt="2019-11-28T20:42:57.037" v="5"/>
        <pc:sldMasterMkLst>
          <pc:docMk/>
          <pc:sldMasterMk cId="4199053144" sldId="2147483666"/>
        </pc:sldMasterMkLst>
        <pc:sldLayoutChg chg="add del mod replId">
          <pc:chgData name="İhsan Pençe" userId="S::ihsanpence@mehmetakif.edu.tr::2188b72f-395e-4735-86c6-9b1407aec0e3" providerId="AD" clId="Web-{7408CCBA-8330-12ED-C331-725B872382F7}" dt="2019-11-28T20:42:57.037" v="5"/>
          <pc:sldLayoutMkLst>
            <pc:docMk/>
            <pc:sldMasterMk cId="4199053144" sldId="2147483666"/>
            <pc:sldLayoutMk cId="3470886520" sldId="2147483667"/>
          </pc:sldLayoutMkLst>
        </pc:sldLayoutChg>
        <pc:sldLayoutChg chg="add del mod replId">
          <pc:chgData name="İhsan Pençe" userId="S::ihsanpence@mehmetakif.edu.tr::2188b72f-395e-4735-86c6-9b1407aec0e3" providerId="AD" clId="Web-{7408CCBA-8330-12ED-C331-725B872382F7}" dt="2019-11-28T20:42:57.037" v="5"/>
          <pc:sldLayoutMkLst>
            <pc:docMk/>
            <pc:sldMasterMk cId="4199053144" sldId="2147483666"/>
            <pc:sldLayoutMk cId="1317120786" sldId="2147483668"/>
          </pc:sldLayoutMkLst>
        </pc:sldLayoutChg>
        <pc:sldLayoutChg chg="add del mod replId">
          <pc:chgData name="İhsan Pençe" userId="S::ihsanpence@mehmetakif.edu.tr::2188b72f-395e-4735-86c6-9b1407aec0e3" providerId="AD" clId="Web-{7408CCBA-8330-12ED-C331-725B872382F7}" dt="2019-11-28T20:42:57.037" v="5"/>
          <pc:sldLayoutMkLst>
            <pc:docMk/>
            <pc:sldMasterMk cId="4199053144" sldId="2147483666"/>
            <pc:sldLayoutMk cId="265785752" sldId="2147483669"/>
          </pc:sldLayoutMkLst>
        </pc:sldLayoutChg>
        <pc:sldLayoutChg chg="add del mod replId">
          <pc:chgData name="İhsan Pençe" userId="S::ihsanpence@mehmetakif.edu.tr::2188b72f-395e-4735-86c6-9b1407aec0e3" providerId="AD" clId="Web-{7408CCBA-8330-12ED-C331-725B872382F7}" dt="2019-11-28T20:42:57.037" v="5"/>
          <pc:sldLayoutMkLst>
            <pc:docMk/>
            <pc:sldMasterMk cId="4199053144" sldId="2147483666"/>
            <pc:sldLayoutMk cId="2618586576" sldId="2147483670"/>
          </pc:sldLayoutMkLst>
        </pc:sldLayoutChg>
        <pc:sldLayoutChg chg="add del mod replId">
          <pc:chgData name="İhsan Pençe" userId="S::ihsanpence@mehmetakif.edu.tr::2188b72f-395e-4735-86c6-9b1407aec0e3" providerId="AD" clId="Web-{7408CCBA-8330-12ED-C331-725B872382F7}" dt="2019-11-28T20:42:57.037" v="5"/>
          <pc:sldLayoutMkLst>
            <pc:docMk/>
            <pc:sldMasterMk cId="4199053144" sldId="2147483666"/>
            <pc:sldLayoutMk cId="3184779223" sldId="2147483671"/>
          </pc:sldLayoutMkLst>
        </pc:sldLayoutChg>
        <pc:sldLayoutChg chg="add del mod replId">
          <pc:chgData name="İhsan Pençe" userId="S::ihsanpence@mehmetakif.edu.tr::2188b72f-395e-4735-86c6-9b1407aec0e3" providerId="AD" clId="Web-{7408CCBA-8330-12ED-C331-725B872382F7}" dt="2019-11-28T20:42:57.037" v="5"/>
          <pc:sldLayoutMkLst>
            <pc:docMk/>
            <pc:sldMasterMk cId="4199053144" sldId="2147483666"/>
            <pc:sldLayoutMk cId="2137934576" sldId="2147483672"/>
          </pc:sldLayoutMkLst>
        </pc:sldLayoutChg>
        <pc:sldLayoutChg chg="add del mod replId">
          <pc:chgData name="İhsan Pençe" userId="S::ihsanpence@mehmetakif.edu.tr::2188b72f-395e-4735-86c6-9b1407aec0e3" providerId="AD" clId="Web-{7408CCBA-8330-12ED-C331-725B872382F7}" dt="2019-11-28T20:42:57.037" v="5"/>
          <pc:sldLayoutMkLst>
            <pc:docMk/>
            <pc:sldMasterMk cId="4199053144" sldId="2147483666"/>
            <pc:sldLayoutMk cId="535892198" sldId="2147483673"/>
          </pc:sldLayoutMkLst>
        </pc:sldLayoutChg>
        <pc:sldLayoutChg chg="add del mod replId">
          <pc:chgData name="İhsan Pençe" userId="S::ihsanpence@mehmetakif.edu.tr::2188b72f-395e-4735-86c6-9b1407aec0e3" providerId="AD" clId="Web-{7408CCBA-8330-12ED-C331-725B872382F7}" dt="2019-11-28T20:42:57.037" v="5"/>
          <pc:sldLayoutMkLst>
            <pc:docMk/>
            <pc:sldMasterMk cId="4199053144" sldId="2147483666"/>
            <pc:sldLayoutMk cId="3875526283" sldId="2147483674"/>
          </pc:sldLayoutMkLst>
        </pc:sldLayoutChg>
        <pc:sldLayoutChg chg="add del mod replId">
          <pc:chgData name="İhsan Pençe" userId="S::ihsanpence@mehmetakif.edu.tr::2188b72f-395e-4735-86c6-9b1407aec0e3" providerId="AD" clId="Web-{7408CCBA-8330-12ED-C331-725B872382F7}" dt="2019-11-28T20:42:57.037" v="5"/>
          <pc:sldLayoutMkLst>
            <pc:docMk/>
            <pc:sldMasterMk cId="4199053144" sldId="2147483666"/>
            <pc:sldLayoutMk cId="4070083432" sldId="2147483675"/>
          </pc:sldLayoutMkLst>
        </pc:sldLayoutChg>
        <pc:sldLayoutChg chg="add del mod replId">
          <pc:chgData name="İhsan Pençe" userId="S::ihsanpence@mehmetakif.edu.tr::2188b72f-395e-4735-86c6-9b1407aec0e3" providerId="AD" clId="Web-{7408CCBA-8330-12ED-C331-725B872382F7}" dt="2019-11-28T20:42:57.037" v="5"/>
          <pc:sldLayoutMkLst>
            <pc:docMk/>
            <pc:sldMasterMk cId="4199053144" sldId="2147483666"/>
            <pc:sldLayoutMk cId="3594490622" sldId="2147483676"/>
          </pc:sldLayoutMkLst>
        </pc:sldLayoutChg>
        <pc:sldLayoutChg chg="add del mod replId">
          <pc:chgData name="İhsan Pençe" userId="S::ihsanpence@mehmetakif.edu.tr::2188b72f-395e-4735-86c6-9b1407aec0e3" providerId="AD" clId="Web-{7408CCBA-8330-12ED-C331-725B872382F7}" dt="2019-11-28T20:42:57.037" v="5"/>
          <pc:sldLayoutMkLst>
            <pc:docMk/>
            <pc:sldMasterMk cId="4199053144" sldId="2147483666"/>
            <pc:sldLayoutMk cId="2621442187" sldId="2147483677"/>
          </pc:sldLayoutMkLst>
        </pc:sldLayoutChg>
        <pc:sldLayoutChg chg="add del mod replId">
          <pc:chgData name="İhsan Pençe" userId="S::ihsanpence@mehmetakif.edu.tr::2188b72f-395e-4735-86c6-9b1407aec0e3" providerId="AD" clId="Web-{7408CCBA-8330-12ED-C331-725B872382F7}" dt="2019-11-28T20:42:57.037" v="5"/>
          <pc:sldLayoutMkLst>
            <pc:docMk/>
            <pc:sldMasterMk cId="4199053144" sldId="2147483666"/>
            <pc:sldLayoutMk cId="4227815979" sldId="2147483678"/>
          </pc:sldLayoutMkLst>
        </pc:sldLayoutChg>
      </pc:sldMasterChg>
    </pc:docChg>
  </pc:docChgLst>
  <pc:docChgLst>
    <pc:chgData name="İhsan Pençe" userId="S::ihsanpence@mehmetakif.edu.tr::2188b72f-395e-4735-86c6-9b1407aec0e3" providerId="AD" clId="Web-{C7452931-1AE8-8277-F7F0-7B1CF8000D14}"/>
    <pc:docChg chg="delSld">
      <pc:chgData name="İhsan Pençe" userId="S::ihsanpence@mehmetakif.edu.tr::2188b72f-395e-4735-86c6-9b1407aec0e3" providerId="AD" clId="Web-{C7452931-1AE8-8277-F7F0-7B1CF8000D14}" dt="2019-12-05T14:04:43.892" v="42"/>
      <pc:docMkLst>
        <pc:docMk/>
      </pc:docMkLst>
      <pc:sldChg chg="del">
        <pc:chgData name="İhsan Pençe" userId="S::ihsanpence@mehmetakif.edu.tr::2188b72f-395e-4735-86c6-9b1407aec0e3" providerId="AD" clId="Web-{C7452931-1AE8-8277-F7F0-7B1CF8000D14}" dt="2019-12-05T14:04:43.892" v="42"/>
        <pc:sldMkLst>
          <pc:docMk/>
          <pc:sldMk cId="1974307775" sldId="296"/>
        </pc:sldMkLst>
      </pc:sldChg>
      <pc:sldChg chg="del">
        <pc:chgData name="İhsan Pençe" userId="S::ihsanpence@mehmetakif.edu.tr::2188b72f-395e-4735-86c6-9b1407aec0e3" providerId="AD" clId="Web-{C7452931-1AE8-8277-F7F0-7B1CF8000D14}" dt="2019-12-05T14:04:43.892" v="41"/>
        <pc:sldMkLst>
          <pc:docMk/>
          <pc:sldMk cId="2009022648" sldId="297"/>
        </pc:sldMkLst>
      </pc:sldChg>
      <pc:sldChg chg="del">
        <pc:chgData name="İhsan Pençe" userId="S::ihsanpence@mehmetakif.edu.tr::2188b72f-395e-4735-86c6-9b1407aec0e3" providerId="AD" clId="Web-{C7452931-1AE8-8277-F7F0-7B1CF8000D14}" dt="2019-12-05T14:04:43.876" v="36"/>
        <pc:sldMkLst>
          <pc:docMk/>
          <pc:sldMk cId="87746288" sldId="298"/>
        </pc:sldMkLst>
      </pc:sldChg>
      <pc:sldChg chg="del">
        <pc:chgData name="İhsan Pençe" userId="S::ihsanpence@mehmetakif.edu.tr::2188b72f-395e-4735-86c6-9b1407aec0e3" providerId="AD" clId="Web-{C7452931-1AE8-8277-F7F0-7B1CF8000D14}" dt="2019-12-05T14:04:43.876" v="35"/>
        <pc:sldMkLst>
          <pc:docMk/>
          <pc:sldMk cId="2246581181" sldId="299"/>
        </pc:sldMkLst>
      </pc:sldChg>
      <pc:sldChg chg="del">
        <pc:chgData name="İhsan Pençe" userId="S::ihsanpence@mehmetakif.edu.tr::2188b72f-395e-4735-86c6-9b1407aec0e3" providerId="AD" clId="Web-{C7452931-1AE8-8277-F7F0-7B1CF8000D14}" dt="2019-12-05T14:04:43.876" v="34"/>
        <pc:sldMkLst>
          <pc:docMk/>
          <pc:sldMk cId="2652349839" sldId="300"/>
        </pc:sldMkLst>
      </pc:sldChg>
      <pc:sldChg chg="del">
        <pc:chgData name="İhsan Pençe" userId="S::ihsanpence@mehmetakif.edu.tr::2188b72f-395e-4735-86c6-9b1407aec0e3" providerId="AD" clId="Web-{C7452931-1AE8-8277-F7F0-7B1CF8000D14}" dt="2019-12-05T14:04:43.861" v="33"/>
        <pc:sldMkLst>
          <pc:docMk/>
          <pc:sldMk cId="3457169686" sldId="301"/>
        </pc:sldMkLst>
      </pc:sldChg>
      <pc:sldChg chg="del">
        <pc:chgData name="İhsan Pençe" userId="S::ihsanpence@mehmetakif.edu.tr::2188b72f-395e-4735-86c6-9b1407aec0e3" providerId="AD" clId="Web-{C7452931-1AE8-8277-F7F0-7B1CF8000D14}" dt="2019-12-05T14:04:43.861" v="32"/>
        <pc:sldMkLst>
          <pc:docMk/>
          <pc:sldMk cId="1419288979" sldId="302"/>
        </pc:sldMkLst>
      </pc:sldChg>
      <pc:sldChg chg="del">
        <pc:chgData name="İhsan Pençe" userId="S::ihsanpence@mehmetakif.edu.tr::2188b72f-395e-4735-86c6-9b1407aec0e3" providerId="AD" clId="Web-{C7452931-1AE8-8277-F7F0-7B1CF8000D14}" dt="2019-12-05T14:04:43.861" v="31"/>
        <pc:sldMkLst>
          <pc:docMk/>
          <pc:sldMk cId="0" sldId="303"/>
        </pc:sldMkLst>
      </pc:sldChg>
      <pc:sldChg chg="del">
        <pc:chgData name="İhsan Pençe" userId="S::ihsanpence@mehmetakif.edu.tr::2188b72f-395e-4735-86c6-9b1407aec0e3" providerId="AD" clId="Web-{C7452931-1AE8-8277-F7F0-7B1CF8000D14}" dt="2019-12-05T14:04:43.861" v="30"/>
        <pc:sldMkLst>
          <pc:docMk/>
          <pc:sldMk cId="0" sldId="304"/>
        </pc:sldMkLst>
      </pc:sldChg>
      <pc:sldChg chg="del">
        <pc:chgData name="İhsan Pençe" userId="S::ihsanpence@mehmetakif.edu.tr::2188b72f-395e-4735-86c6-9b1407aec0e3" providerId="AD" clId="Web-{C7452931-1AE8-8277-F7F0-7B1CF8000D14}" dt="2019-12-05T14:04:43.845" v="29"/>
        <pc:sldMkLst>
          <pc:docMk/>
          <pc:sldMk cId="0" sldId="305"/>
        </pc:sldMkLst>
      </pc:sldChg>
      <pc:sldChg chg="del">
        <pc:chgData name="İhsan Pençe" userId="S::ihsanpence@mehmetakif.edu.tr::2188b72f-395e-4735-86c6-9b1407aec0e3" providerId="AD" clId="Web-{C7452931-1AE8-8277-F7F0-7B1CF8000D14}" dt="2019-12-05T14:04:43.845" v="28"/>
        <pc:sldMkLst>
          <pc:docMk/>
          <pc:sldMk cId="0" sldId="306"/>
        </pc:sldMkLst>
      </pc:sldChg>
      <pc:sldChg chg="del">
        <pc:chgData name="İhsan Pençe" userId="S::ihsanpence@mehmetakif.edu.tr::2188b72f-395e-4735-86c6-9b1407aec0e3" providerId="AD" clId="Web-{C7452931-1AE8-8277-F7F0-7B1CF8000D14}" dt="2019-12-05T14:04:43.845" v="27"/>
        <pc:sldMkLst>
          <pc:docMk/>
          <pc:sldMk cId="0" sldId="307"/>
        </pc:sldMkLst>
      </pc:sldChg>
      <pc:sldChg chg="del">
        <pc:chgData name="İhsan Pençe" userId="S::ihsanpence@mehmetakif.edu.tr::2188b72f-395e-4735-86c6-9b1407aec0e3" providerId="AD" clId="Web-{C7452931-1AE8-8277-F7F0-7B1CF8000D14}" dt="2019-12-05T14:04:43.845" v="26"/>
        <pc:sldMkLst>
          <pc:docMk/>
          <pc:sldMk cId="0" sldId="308"/>
        </pc:sldMkLst>
      </pc:sldChg>
      <pc:sldChg chg="del">
        <pc:chgData name="İhsan Pençe" userId="S::ihsanpence@mehmetakif.edu.tr::2188b72f-395e-4735-86c6-9b1407aec0e3" providerId="AD" clId="Web-{C7452931-1AE8-8277-F7F0-7B1CF8000D14}" dt="2019-12-05T14:04:43.829" v="25"/>
        <pc:sldMkLst>
          <pc:docMk/>
          <pc:sldMk cId="0" sldId="309"/>
        </pc:sldMkLst>
      </pc:sldChg>
      <pc:sldChg chg="del">
        <pc:chgData name="İhsan Pençe" userId="S::ihsanpence@mehmetakif.edu.tr::2188b72f-395e-4735-86c6-9b1407aec0e3" providerId="AD" clId="Web-{C7452931-1AE8-8277-F7F0-7B1CF8000D14}" dt="2019-12-05T14:04:43.829" v="24"/>
        <pc:sldMkLst>
          <pc:docMk/>
          <pc:sldMk cId="0" sldId="310"/>
        </pc:sldMkLst>
      </pc:sldChg>
      <pc:sldChg chg="del">
        <pc:chgData name="İhsan Pençe" userId="S::ihsanpence@mehmetakif.edu.tr::2188b72f-395e-4735-86c6-9b1407aec0e3" providerId="AD" clId="Web-{C7452931-1AE8-8277-F7F0-7B1CF8000D14}" dt="2019-12-05T14:04:43.829" v="23"/>
        <pc:sldMkLst>
          <pc:docMk/>
          <pc:sldMk cId="0" sldId="311"/>
        </pc:sldMkLst>
      </pc:sldChg>
      <pc:sldChg chg="del">
        <pc:chgData name="İhsan Pençe" userId="S::ihsanpence@mehmetakif.edu.tr::2188b72f-395e-4735-86c6-9b1407aec0e3" providerId="AD" clId="Web-{C7452931-1AE8-8277-F7F0-7B1CF8000D14}" dt="2019-12-05T14:04:43.829" v="22"/>
        <pc:sldMkLst>
          <pc:docMk/>
          <pc:sldMk cId="0" sldId="312"/>
        </pc:sldMkLst>
      </pc:sldChg>
      <pc:sldChg chg="del">
        <pc:chgData name="İhsan Pençe" userId="S::ihsanpence@mehmetakif.edu.tr::2188b72f-395e-4735-86c6-9b1407aec0e3" providerId="AD" clId="Web-{C7452931-1AE8-8277-F7F0-7B1CF8000D14}" dt="2019-12-05T14:04:43.814" v="21"/>
        <pc:sldMkLst>
          <pc:docMk/>
          <pc:sldMk cId="0" sldId="313"/>
        </pc:sldMkLst>
      </pc:sldChg>
      <pc:sldChg chg="del">
        <pc:chgData name="İhsan Pençe" userId="S::ihsanpence@mehmetakif.edu.tr::2188b72f-395e-4735-86c6-9b1407aec0e3" providerId="AD" clId="Web-{C7452931-1AE8-8277-F7F0-7B1CF8000D14}" dt="2019-12-05T14:04:43.814" v="20"/>
        <pc:sldMkLst>
          <pc:docMk/>
          <pc:sldMk cId="0" sldId="314"/>
        </pc:sldMkLst>
      </pc:sldChg>
      <pc:sldChg chg="del">
        <pc:chgData name="İhsan Pençe" userId="S::ihsanpence@mehmetakif.edu.tr::2188b72f-395e-4735-86c6-9b1407aec0e3" providerId="AD" clId="Web-{C7452931-1AE8-8277-F7F0-7B1CF8000D14}" dt="2019-12-05T14:04:43.814" v="19"/>
        <pc:sldMkLst>
          <pc:docMk/>
          <pc:sldMk cId="0" sldId="315"/>
        </pc:sldMkLst>
      </pc:sldChg>
      <pc:sldChg chg="del">
        <pc:chgData name="İhsan Pençe" userId="S::ihsanpence@mehmetakif.edu.tr::2188b72f-395e-4735-86c6-9b1407aec0e3" providerId="AD" clId="Web-{C7452931-1AE8-8277-F7F0-7B1CF8000D14}" dt="2019-12-05T14:04:43.798" v="18"/>
        <pc:sldMkLst>
          <pc:docMk/>
          <pc:sldMk cId="0" sldId="316"/>
        </pc:sldMkLst>
      </pc:sldChg>
      <pc:sldChg chg="del">
        <pc:chgData name="İhsan Pençe" userId="S::ihsanpence@mehmetakif.edu.tr::2188b72f-395e-4735-86c6-9b1407aec0e3" providerId="AD" clId="Web-{C7452931-1AE8-8277-F7F0-7B1CF8000D14}" dt="2019-12-05T14:04:43.798" v="17"/>
        <pc:sldMkLst>
          <pc:docMk/>
          <pc:sldMk cId="0" sldId="317"/>
        </pc:sldMkLst>
      </pc:sldChg>
      <pc:sldChg chg="del">
        <pc:chgData name="İhsan Pençe" userId="S::ihsanpence@mehmetakif.edu.tr::2188b72f-395e-4735-86c6-9b1407aec0e3" providerId="AD" clId="Web-{C7452931-1AE8-8277-F7F0-7B1CF8000D14}" dt="2019-12-05T14:04:43.798" v="16"/>
        <pc:sldMkLst>
          <pc:docMk/>
          <pc:sldMk cId="0" sldId="325"/>
        </pc:sldMkLst>
      </pc:sldChg>
      <pc:sldChg chg="del">
        <pc:chgData name="İhsan Pençe" userId="S::ihsanpence@mehmetakif.edu.tr::2188b72f-395e-4735-86c6-9b1407aec0e3" providerId="AD" clId="Web-{C7452931-1AE8-8277-F7F0-7B1CF8000D14}" dt="2019-12-05T14:04:43.798" v="15"/>
        <pc:sldMkLst>
          <pc:docMk/>
          <pc:sldMk cId="0" sldId="326"/>
        </pc:sldMkLst>
      </pc:sldChg>
      <pc:sldChg chg="del">
        <pc:chgData name="İhsan Pençe" userId="S::ihsanpence@mehmetakif.edu.tr::2188b72f-395e-4735-86c6-9b1407aec0e3" providerId="AD" clId="Web-{C7452931-1AE8-8277-F7F0-7B1CF8000D14}" dt="2019-12-05T14:04:43.783" v="14"/>
        <pc:sldMkLst>
          <pc:docMk/>
          <pc:sldMk cId="0" sldId="327"/>
        </pc:sldMkLst>
      </pc:sldChg>
      <pc:sldChg chg="del">
        <pc:chgData name="İhsan Pençe" userId="S::ihsanpence@mehmetakif.edu.tr::2188b72f-395e-4735-86c6-9b1407aec0e3" providerId="AD" clId="Web-{C7452931-1AE8-8277-F7F0-7B1CF8000D14}" dt="2019-12-05T14:04:43.783" v="13"/>
        <pc:sldMkLst>
          <pc:docMk/>
          <pc:sldMk cId="0" sldId="328"/>
        </pc:sldMkLst>
      </pc:sldChg>
      <pc:sldChg chg="del">
        <pc:chgData name="İhsan Pençe" userId="S::ihsanpence@mehmetakif.edu.tr::2188b72f-395e-4735-86c6-9b1407aec0e3" providerId="AD" clId="Web-{C7452931-1AE8-8277-F7F0-7B1CF8000D14}" dt="2019-12-05T14:04:43.783" v="12"/>
        <pc:sldMkLst>
          <pc:docMk/>
          <pc:sldMk cId="0" sldId="329"/>
        </pc:sldMkLst>
      </pc:sldChg>
      <pc:sldChg chg="del">
        <pc:chgData name="İhsan Pençe" userId="S::ihsanpence@mehmetakif.edu.tr::2188b72f-395e-4735-86c6-9b1407aec0e3" providerId="AD" clId="Web-{C7452931-1AE8-8277-F7F0-7B1CF8000D14}" dt="2019-12-05T14:04:43.783" v="11"/>
        <pc:sldMkLst>
          <pc:docMk/>
          <pc:sldMk cId="0" sldId="330"/>
        </pc:sldMkLst>
      </pc:sldChg>
      <pc:sldChg chg="del">
        <pc:chgData name="İhsan Pençe" userId="S::ihsanpence@mehmetakif.edu.tr::2188b72f-395e-4735-86c6-9b1407aec0e3" providerId="AD" clId="Web-{C7452931-1AE8-8277-F7F0-7B1CF8000D14}" dt="2019-12-05T14:04:43.783" v="10"/>
        <pc:sldMkLst>
          <pc:docMk/>
          <pc:sldMk cId="0" sldId="331"/>
        </pc:sldMkLst>
      </pc:sldChg>
      <pc:sldChg chg="del">
        <pc:chgData name="İhsan Pençe" userId="S::ihsanpence@mehmetakif.edu.tr::2188b72f-395e-4735-86c6-9b1407aec0e3" providerId="AD" clId="Web-{C7452931-1AE8-8277-F7F0-7B1CF8000D14}" dt="2019-12-05T14:04:43.783" v="9"/>
        <pc:sldMkLst>
          <pc:docMk/>
          <pc:sldMk cId="0" sldId="332"/>
        </pc:sldMkLst>
      </pc:sldChg>
      <pc:sldChg chg="del">
        <pc:chgData name="İhsan Pençe" userId="S::ihsanpence@mehmetakif.edu.tr::2188b72f-395e-4735-86c6-9b1407aec0e3" providerId="AD" clId="Web-{C7452931-1AE8-8277-F7F0-7B1CF8000D14}" dt="2019-12-05T14:04:43.767" v="8"/>
        <pc:sldMkLst>
          <pc:docMk/>
          <pc:sldMk cId="0" sldId="333"/>
        </pc:sldMkLst>
      </pc:sldChg>
      <pc:sldChg chg="del">
        <pc:chgData name="İhsan Pençe" userId="S::ihsanpence@mehmetakif.edu.tr::2188b72f-395e-4735-86c6-9b1407aec0e3" providerId="AD" clId="Web-{C7452931-1AE8-8277-F7F0-7B1CF8000D14}" dt="2019-12-05T14:04:43.767" v="7"/>
        <pc:sldMkLst>
          <pc:docMk/>
          <pc:sldMk cId="0" sldId="334"/>
        </pc:sldMkLst>
      </pc:sldChg>
      <pc:sldChg chg="del">
        <pc:chgData name="İhsan Pençe" userId="S::ihsanpence@mehmetakif.edu.tr::2188b72f-395e-4735-86c6-9b1407aec0e3" providerId="AD" clId="Web-{C7452931-1AE8-8277-F7F0-7B1CF8000D14}" dt="2019-12-05T14:04:43.767" v="6"/>
        <pc:sldMkLst>
          <pc:docMk/>
          <pc:sldMk cId="0" sldId="335"/>
        </pc:sldMkLst>
      </pc:sldChg>
      <pc:sldChg chg="del">
        <pc:chgData name="İhsan Pençe" userId="S::ihsanpence@mehmetakif.edu.tr::2188b72f-395e-4735-86c6-9b1407aec0e3" providerId="AD" clId="Web-{C7452931-1AE8-8277-F7F0-7B1CF8000D14}" dt="2019-12-05T14:04:43.767" v="5"/>
        <pc:sldMkLst>
          <pc:docMk/>
          <pc:sldMk cId="0" sldId="336"/>
        </pc:sldMkLst>
      </pc:sldChg>
      <pc:sldChg chg="del">
        <pc:chgData name="İhsan Pençe" userId="S::ihsanpence@mehmetakif.edu.tr::2188b72f-395e-4735-86c6-9b1407aec0e3" providerId="AD" clId="Web-{C7452931-1AE8-8277-F7F0-7B1CF8000D14}" dt="2019-12-05T14:04:43.767" v="4"/>
        <pc:sldMkLst>
          <pc:docMk/>
          <pc:sldMk cId="0" sldId="337"/>
        </pc:sldMkLst>
      </pc:sldChg>
      <pc:sldChg chg="del">
        <pc:chgData name="İhsan Pençe" userId="S::ihsanpence@mehmetakif.edu.tr::2188b72f-395e-4735-86c6-9b1407aec0e3" providerId="AD" clId="Web-{C7452931-1AE8-8277-F7F0-7B1CF8000D14}" dt="2019-12-05T14:04:43.751" v="3"/>
        <pc:sldMkLst>
          <pc:docMk/>
          <pc:sldMk cId="0" sldId="338"/>
        </pc:sldMkLst>
      </pc:sldChg>
      <pc:sldChg chg="del">
        <pc:chgData name="İhsan Pençe" userId="S::ihsanpence@mehmetakif.edu.tr::2188b72f-395e-4735-86c6-9b1407aec0e3" providerId="AD" clId="Web-{C7452931-1AE8-8277-F7F0-7B1CF8000D14}" dt="2019-12-05T14:04:43.751" v="2"/>
        <pc:sldMkLst>
          <pc:docMk/>
          <pc:sldMk cId="0" sldId="339"/>
        </pc:sldMkLst>
      </pc:sldChg>
      <pc:sldChg chg="del">
        <pc:chgData name="İhsan Pençe" userId="S::ihsanpence@mehmetakif.edu.tr::2188b72f-395e-4735-86c6-9b1407aec0e3" providerId="AD" clId="Web-{C7452931-1AE8-8277-F7F0-7B1CF8000D14}" dt="2019-12-05T14:04:43.751" v="1"/>
        <pc:sldMkLst>
          <pc:docMk/>
          <pc:sldMk cId="0" sldId="340"/>
        </pc:sldMkLst>
      </pc:sldChg>
      <pc:sldChg chg="del">
        <pc:chgData name="İhsan Pençe" userId="S::ihsanpence@mehmetakif.edu.tr::2188b72f-395e-4735-86c6-9b1407aec0e3" providerId="AD" clId="Web-{C7452931-1AE8-8277-F7F0-7B1CF8000D14}" dt="2019-12-05T14:04:43.751" v="0"/>
        <pc:sldMkLst>
          <pc:docMk/>
          <pc:sldMk cId="0" sldId="341"/>
        </pc:sldMkLst>
      </pc:sldChg>
      <pc:sldChg chg="del">
        <pc:chgData name="İhsan Pençe" userId="S::ihsanpence@mehmetakif.edu.tr::2188b72f-395e-4735-86c6-9b1407aec0e3" providerId="AD" clId="Web-{C7452931-1AE8-8277-F7F0-7B1CF8000D14}" dt="2019-12-05T14:04:43.892" v="40"/>
        <pc:sldMkLst>
          <pc:docMk/>
          <pc:sldMk cId="3850716176" sldId="342"/>
        </pc:sldMkLst>
      </pc:sldChg>
      <pc:sldChg chg="del">
        <pc:chgData name="İhsan Pençe" userId="S::ihsanpence@mehmetakif.edu.tr::2188b72f-395e-4735-86c6-9b1407aec0e3" providerId="AD" clId="Web-{C7452931-1AE8-8277-F7F0-7B1CF8000D14}" dt="2019-12-05T14:04:43.876" v="37"/>
        <pc:sldMkLst>
          <pc:docMk/>
          <pc:sldMk cId="811078718" sldId="343"/>
        </pc:sldMkLst>
      </pc:sldChg>
      <pc:sldChg chg="del">
        <pc:chgData name="İhsan Pençe" userId="S::ihsanpence@mehmetakif.edu.tr::2188b72f-395e-4735-86c6-9b1407aec0e3" providerId="AD" clId="Web-{C7452931-1AE8-8277-F7F0-7B1CF8000D14}" dt="2019-12-05T14:04:43.876" v="38"/>
        <pc:sldMkLst>
          <pc:docMk/>
          <pc:sldMk cId="2581065103" sldId="345"/>
        </pc:sldMkLst>
      </pc:sldChg>
      <pc:sldChg chg="del">
        <pc:chgData name="İhsan Pençe" userId="S::ihsanpence@mehmetakif.edu.tr::2188b72f-395e-4735-86c6-9b1407aec0e3" providerId="AD" clId="Web-{C7452931-1AE8-8277-F7F0-7B1CF8000D14}" dt="2019-12-05T14:04:43.892" v="39"/>
        <pc:sldMkLst>
          <pc:docMk/>
          <pc:sldMk cId="1318677339" sldId="346"/>
        </pc:sldMkLst>
      </pc:sldChg>
    </pc:docChg>
  </pc:docChgLst>
  <pc:docChgLst>
    <pc:chgData name="İhsan Pençe" userId="S::ihsanpence@mehmetakif.edu.tr::2188b72f-395e-4735-86c6-9b1407aec0e3" providerId="AD" clId="Web-{10BA9211-3F76-E3B9-405A-D32384EFFB56}"/>
    <pc:docChg chg="addSld delSld modSld sldOrd addMainMaster">
      <pc:chgData name="İhsan Pençe" userId="S::ihsanpence@mehmetakif.edu.tr::2188b72f-395e-4735-86c6-9b1407aec0e3" providerId="AD" clId="Web-{10BA9211-3F76-E3B9-405A-D32384EFFB56}" dt="2019-12-05T09:34:56.453" v="389" actId="1076"/>
      <pc:docMkLst>
        <pc:docMk/>
      </pc:docMkLst>
      <pc:sldChg chg="modSp">
        <pc:chgData name="İhsan Pençe" userId="S::ihsanpence@mehmetakif.edu.tr::2188b72f-395e-4735-86c6-9b1407aec0e3" providerId="AD" clId="Web-{10BA9211-3F76-E3B9-405A-D32384EFFB56}" dt="2019-12-05T08:23:32.250" v="5" actId="20577"/>
        <pc:sldMkLst>
          <pc:docMk/>
          <pc:sldMk cId="0" sldId="281"/>
        </pc:sldMkLst>
        <pc:spChg chg="mod">
          <ac:chgData name="İhsan Pençe" userId="S::ihsanpence@mehmetakif.edu.tr::2188b72f-395e-4735-86c6-9b1407aec0e3" providerId="AD" clId="Web-{10BA9211-3F76-E3B9-405A-D32384EFFB56}" dt="2019-12-05T08:23:32.250" v="5" actId="20577"/>
          <ac:spMkLst>
            <pc:docMk/>
            <pc:sldMk cId="0" sldId="281"/>
            <ac:spMk id="25" creationId="{00000000-0000-0000-0000-000000000000}"/>
          </ac:spMkLst>
        </pc:spChg>
      </pc:sldChg>
      <pc:sldChg chg="modSp">
        <pc:chgData name="İhsan Pençe" userId="S::ihsanpence@mehmetakif.edu.tr::2188b72f-395e-4735-86c6-9b1407aec0e3" providerId="AD" clId="Web-{10BA9211-3F76-E3B9-405A-D32384EFFB56}" dt="2019-12-05T08:25:20.093" v="7"/>
        <pc:sldMkLst>
          <pc:docMk/>
          <pc:sldMk cId="0" sldId="289"/>
        </pc:sldMkLst>
        <pc:graphicFrameChg chg="mod modGraphic">
          <ac:chgData name="İhsan Pençe" userId="S::ihsanpence@mehmetakif.edu.tr::2188b72f-395e-4735-86c6-9b1407aec0e3" providerId="AD" clId="Web-{10BA9211-3F76-E3B9-405A-D32384EFFB56}" dt="2019-12-05T08:25:20.093" v="7"/>
          <ac:graphicFrameMkLst>
            <pc:docMk/>
            <pc:sldMk cId="0" sldId="289"/>
            <ac:graphicFrameMk id="25" creationId="{00000000-0000-0000-0000-000000000000}"/>
          </ac:graphicFrameMkLst>
        </pc:graphicFrameChg>
      </pc:sldChg>
      <pc:sldChg chg="del">
        <pc:chgData name="İhsan Pençe" userId="S::ihsanpence@mehmetakif.edu.tr::2188b72f-395e-4735-86c6-9b1407aec0e3" providerId="AD" clId="Web-{10BA9211-3F76-E3B9-405A-D32384EFFB56}" dt="2019-12-05T08:33:56.290" v="8"/>
        <pc:sldMkLst>
          <pc:docMk/>
          <pc:sldMk cId="18267655" sldId="294"/>
        </pc:sldMkLst>
      </pc:sldChg>
      <pc:sldChg chg="del">
        <pc:chgData name="İhsan Pençe" userId="S::ihsanpence@mehmetakif.edu.tr::2188b72f-395e-4735-86c6-9b1407aec0e3" providerId="AD" clId="Web-{10BA9211-3F76-E3B9-405A-D32384EFFB56}" dt="2019-12-05T08:33:59.384" v="9"/>
        <pc:sldMkLst>
          <pc:docMk/>
          <pc:sldMk cId="1160567626" sldId="295"/>
        </pc:sldMkLst>
      </pc:sldChg>
      <pc:sldChg chg="modSp">
        <pc:chgData name="İhsan Pençe" userId="S::ihsanpence@mehmetakif.edu.tr::2188b72f-395e-4735-86c6-9b1407aec0e3" providerId="AD" clId="Web-{10BA9211-3F76-E3B9-405A-D32384EFFB56}" dt="2019-12-05T09:08:24.080" v="148" actId="14100"/>
        <pc:sldMkLst>
          <pc:docMk/>
          <pc:sldMk cId="1974307775" sldId="296"/>
        </pc:sldMkLst>
        <pc:spChg chg="mod">
          <ac:chgData name="İhsan Pençe" userId="S::ihsanpence@mehmetakif.edu.tr::2188b72f-395e-4735-86c6-9b1407aec0e3" providerId="AD" clId="Web-{10BA9211-3F76-E3B9-405A-D32384EFFB56}" dt="2019-12-05T09:07:26.394" v="125" actId="1076"/>
          <ac:spMkLst>
            <pc:docMk/>
            <pc:sldMk cId="1974307775" sldId="296"/>
            <ac:spMk id="24" creationId="{00000000-0000-0000-0000-000000000000}"/>
          </ac:spMkLst>
        </pc:spChg>
        <pc:spChg chg="mod">
          <ac:chgData name="İhsan Pençe" userId="S::ihsanpence@mehmetakif.edu.tr::2188b72f-395e-4735-86c6-9b1407aec0e3" providerId="AD" clId="Web-{10BA9211-3F76-E3B9-405A-D32384EFFB56}" dt="2019-12-05T09:08:24.080" v="148" actId="14100"/>
          <ac:spMkLst>
            <pc:docMk/>
            <pc:sldMk cId="1974307775" sldId="296"/>
            <ac:spMk id="25" creationId="{00000000-0000-0000-0000-000000000000}"/>
          </ac:spMkLst>
        </pc:spChg>
      </pc:sldChg>
      <pc:sldChg chg="del">
        <pc:chgData name="İhsan Pençe" userId="S::ihsanpence@mehmetakif.edu.tr::2188b72f-395e-4735-86c6-9b1407aec0e3" providerId="AD" clId="Web-{10BA9211-3F76-E3B9-405A-D32384EFFB56}" dt="2019-12-05T08:54:33.511" v="30"/>
        <pc:sldMkLst>
          <pc:docMk/>
          <pc:sldMk cId="0" sldId="318"/>
        </pc:sldMkLst>
      </pc:sldChg>
      <pc:sldChg chg="del">
        <pc:chgData name="İhsan Pençe" userId="S::ihsanpence@mehmetakif.edu.tr::2188b72f-395e-4735-86c6-9b1407aec0e3" providerId="AD" clId="Web-{10BA9211-3F76-E3B9-405A-D32384EFFB56}" dt="2019-12-05T08:54:33.511" v="29"/>
        <pc:sldMkLst>
          <pc:docMk/>
          <pc:sldMk cId="0" sldId="319"/>
        </pc:sldMkLst>
      </pc:sldChg>
      <pc:sldChg chg="del">
        <pc:chgData name="İhsan Pençe" userId="S::ihsanpence@mehmetakif.edu.tr::2188b72f-395e-4735-86c6-9b1407aec0e3" providerId="AD" clId="Web-{10BA9211-3F76-E3B9-405A-D32384EFFB56}" dt="2019-12-05T08:54:33.511" v="28"/>
        <pc:sldMkLst>
          <pc:docMk/>
          <pc:sldMk cId="0" sldId="320"/>
        </pc:sldMkLst>
      </pc:sldChg>
      <pc:sldChg chg="del">
        <pc:chgData name="İhsan Pençe" userId="S::ihsanpence@mehmetakif.edu.tr::2188b72f-395e-4735-86c6-9b1407aec0e3" providerId="AD" clId="Web-{10BA9211-3F76-E3B9-405A-D32384EFFB56}" dt="2019-12-05T08:54:33.511" v="27"/>
        <pc:sldMkLst>
          <pc:docMk/>
          <pc:sldMk cId="0" sldId="321"/>
        </pc:sldMkLst>
      </pc:sldChg>
      <pc:sldChg chg="del">
        <pc:chgData name="İhsan Pençe" userId="S::ihsanpence@mehmetakif.edu.tr::2188b72f-395e-4735-86c6-9b1407aec0e3" providerId="AD" clId="Web-{10BA9211-3F76-E3B9-405A-D32384EFFB56}" dt="2019-12-05T08:54:33.495" v="26"/>
        <pc:sldMkLst>
          <pc:docMk/>
          <pc:sldMk cId="0" sldId="322"/>
        </pc:sldMkLst>
      </pc:sldChg>
      <pc:sldChg chg="del">
        <pc:chgData name="İhsan Pençe" userId="S::ihsanpence@mehmetakif.edu.tr::2188b72f-395e-4735-86c6-9b1407aec0e3" providerId="AD" clId="Web-{10BA9211-3F76-E3B9-405A-D32384EFFB56}" dt="2019-12-05T08:54:33.495" v="25"/>
        <pc:sldMkLst>
          <pc:docMk/>
          <pc:sldMk cId="0" sldId="323"/>
        </pc:sldMkLst>
      </pc:sldChg>
      <pc:sldChg chg="del">
        <pc:chgData name="İhsan Pençe" userId="S::ihsanpence@mehmetakif.edu.tr::2188b72f-395e-4735-86c6-9b1407aec0e3" providerId="AD" clId="Web-{10BA9211-3F76-E3B9-405A-D32384EFFB56}" dt="2019-12-05T08:54:33.495" v="24"/>
        <pc:sldMkLst>
          <pc:docMk/>
          <pc:sldMk cId="0" sldId="324"/>
        </pc:sldMkLst>
      </pc:sldChg>
      <pc:sldChg chg="addSp delSp modSp add del ord">
        <pc:chgData name="İhsan Pençe" userId="S::ihsanpence@mehmetakif.edu.tr::2188b72f-395e-4735-86c6-9b1407aec0e3" providerId="AD" clId="Web-{10BA9211-3F76-E3B9-405A-D32384EFFB56}" dt="2019-12-05T09:29:17.285" v="301" actId="20577"/>
        <pc:sldMkLst>
          <pc:docMk/>
          <pc:sldMk cId="3850716176" sldId="342"/>
        </pc:sldMkLst>
        <pc:spChg chg="mod">
          <ac:chgData name="İhsan Pençe" userId="S::ihsanpence@mehmetakif.edu.tr::2188b72f-395e-4735-86c6-9b1407aec0e3" providerId="AD" clId="Web-{10BA9211-3F76-E3B9-405A-D32384EFFB56}" dt="2019-12-05T09:10:33.204" v="173" actId="20577"/>
          <ac:spMkLst>
            <pc:docMk/>
            <pc:sldMk cId="3850716176" sldId="342"/>
            <ac:spMk id="24" creationId="{00000000-0000-0000-0000-000000000000}"/>
          </ac:spMkLst>
        </pc:spChg>
        <pc:spChg chg="add del mod">
          <ac:chgData name="İhsan Pençe" userId="S::ihsanpence@mehmetakif.edu.tr::2188b72f-395e-4735-86c6-9b1407aec0e3" providerId="AD" clId="Web-{10BA9211-3F76-E3B9-405A-D32384EFFB56}" dt="2019-12-05T09:28:02.333" v="235" actId="14100"/>
          <ac:spMkLst>
            <pc:docMk/>
            <pc:sldMk cId="3850716176" sldId="342"/>
            <ac:spMk id="25" creationId="{00000000-0000-0000-0000-000000000000}"/>
          </ac:spMkLst>
        </pc:spChg>
        <pc:spChg chg="del">
          <ac:chgData name="İhsan Pençe" userId="S::ihsanpence@mehmetakif.edu.tr::2188b72f-395e-4735-86c6-9b1407aec0e3" providerId="AD" clId="Web-{10BA9211-3F76-E3B9-405A-D32384EFFB56}" dt="2019-12-05T09:11:29.703" v="177"/>
          <ac:spMkLst>
            <pc:docMk/>
            <pc:sldMk cId="3850716176" sldId="342"/>
            <ac:spMk id="26" creationId="{00000000-0000-0000-0000-000000000000}"/>
          </ac:spMkLst>
        </pc:spChg>
        <pc:spChg chg="mod">
          <ac:chgData name="İhsan Pençe" userId="S::ihsanpence@mehmetakif.edu.tr::2188b72f-395e-4735-86c6-9b1407aec0e3" providerId="AD" clId="Web-{10BA9211-3F76-E3B9-405A-D32384EFFB56}" dt="2019-12-05T09:29:17.285" v="301" actId="20577"/>
          <ac:spMkLst>
            <pc:docMk/>
            <pc:sldMk cId="3850716176" sldId="342"/>
            <ac:spMk id="27" creationId="{00000000-0000-0000-0000-000000000000}"/>
          </ac:spMkLst>
        </pc:spChg>
        <pc:spChg chg="del">
          <ac:chgData name="İhsan Pençe" userId="S::ihsanpence@mehmetakif.edu.tr::2188b72f-395e-4735-86c6-9b1407aec0e3" providerId="AD" clId="Web-{10BA9211-3F76-E3B9-405A-D32384EFFB56}" dt="2019-12-05T09:11:53.140" v="185"/>
          <ac:spMkLst>
            <pc:docMk/>
            <pc:sldMk cId="3850716176" sldId="342"/>
            <ac:spMk id="28" creationId="{00000000-0000-0000-0000-000000000000}"/>
          </ac:spMkLst>
        </pc:spChg>
        <pc:spChg chg="del">
          <ac:chgData name="İhsan Pençe" userId="S::ihsanpence@mehmetakif.edu.tr::2188b72f-395e-4735-86c6-9b1407aec0e3" providerId="AD" clId="Web-{10BA9211-3F76-E3B9-405A-D32384EFFB56}" dt="2019-12-05T09:11:58" v="186"/>
          <ac:spMkLst>
            <pc:docMk/>
            <pc:sldMk cId="3850716176" sldId="342"/>
            <ac:spMk id="29" creationId="{00000000-0000-0000-0000-000000000000}"/>
          </ac:spMkLst>
        </pc:spChg>
        <pc:spChg chg="del">
          <ac:chgData name="İhsan Pençe" userId="S::ihsanpence@mehmetakif.edu.tr::2188b72f-395e-4735-86c6-9b1407aec0e3" providerId="AD" clId="Web-{10BA9211-3F76-E3B9-405A-D32384EFFB56}" dt="2019-12-05T09:12:03.140" v="188"/>
          <ac:spMkLst>
            <pc:docMk/>
            <pc:sldMk cId="3850716176" sldId="342"/>
            <ac:spMk id="30" creationId="{00000000-0000-0000-0000-000000000000}"/>
          </ac:spMkLst>
        </pc:spChg>
        <pc:spChg chg="del">
          <ac:chgData name="İhsan Pençe" userId="S::ihsanpence@mehmetakif.edu.tr::2188b72f-395e-4735-86c6-9b1407aec0e3" providerId="AD" clId="Web-{10BA9211-3F76-E3B9-405A-D32384EFFB56}" dt="2019-12-05T09:12:00.312" v="187"/>
          <ac:spMkLst>
            <pc:docMk/>
            <pc:sldMk cId="3850716176" sldId="342"/>
            <ac:spMk id="31" creationId="{00000000-0000-0000-0000-000000000000}"/>
          </ac:spMkLst>
        </pc:spChg>
        <pc:spChg chg="del">
          <ac:chgData name="İhsan Pençe" userId="S::ihsanpence@mehmetakif.edu.tr::2188b72f-395e-4735-86c6-9b1407aec0e3" providerId="AD" clId="Web-{10BA9211-3F76-E3B9-405A-D32384EFFB56}" dt="2019-12-05T09:12:06.343" v="189"/>
          <ac:spMkLst>
            <pc:docMk/>
            <pc:sldMk cId="3850716176" sldId="342"/>
            <ac:spMk id="32" creationId="{00000000-0000-0000-0000-000000000000}"/>
          </ac:spMkLst>
        </pc:spChg>
      </pc:sldChg>
      <pc:sldChg chg="add del replId">
        <pc:chgData name="İhsan Pençe" userId="S::ihsanpence@mehmetakif.edu.tr::2188b72f-395e-4735-86c6-9b1407aec0e3" providerId="AD" clId="Web-{10BA9211-3F76-E3B9-405A-D32384EFFB56}" dt="2019-12-05T09:06:14.269" v="34"/>
        <pc:sldMkLst>
          <pc:docMk/>
          <pc:sldMk cId="811078718" sldId="343"/>
        </pc:sldMkLst>
      </pc:sldChg>
      <pc:sldChg chg="add del">
        <pc:chgData name="İhsan Pençe" userId="S::ihsanpence@mehmetakif.edu.tr::2188b72f-395e-4735-86c6-9b1407aec0e3" providerId="AD" clId="Web-{10BA9211-3F76-E3B9-405A-D32384EFFB56}" dt="2019-12-05T09:09:53.063" v="169"/>
        <pc:sldMkLst>
          <pc:docMk/>
          <pc:sldMk cId="1689525024" sldId="344"/>
        </pc:sldMkLst>
      </pc:sldChg>
      <pc:sldChg chg="add del replId">
        <pc:chgData name="İhsan Pençe" userId="S::ihsanpence@mehmetakif.edu.tr::2188b72f-395e-4735-86c6-9b1407aec0e3" providerId="AD" clId="Web-{10BA9211-3F76-E3B9-405A-D32384EFFB56}" dt="2019-12-05T09:11:19.766" v="176"/>
        <pc:sldMkLst>
          <pc:docMk/>
          <pc:sldMk cId="2581065103" sldId="345"/>
        </pc:sldMkLst>
      </pc:sldChg>
      <pc:sldChg chg="addSp modSp add del replId">
        <pc:chgData name="İhsan Pençe" userId="S::ihsanpence@mehmetakif.edu.tr::2188b72f-395e-4735-86c6-9b1407aec0e3" providerId="AD" clId="Web-{10BA9211-3F76-E3B9-405A-D32384EFFB56}" dt="2019-12-05T09:34:56.453" v="389" actId="1076"/>
        <pc:sldMkLst>
          <pc:docMk/>
          <pc:sldMk cId="1318677339" sldId="346"/>
        </pc:sldMkLst>
        <pc:spChg chg="mod">
          <ac:chgData name="İhsan Pençe" userId="S::ihsanpence@mehmetakif.edu.tr::2188b72f-395e-4735-86c6-9b1407aec0e3" providerId="AD" clId="Web-{10BA9211-3F76-E3B9-405A-D32384EFFB56}" dt="2019-12-05T09:34:38.797" v="385" actId="20577"/>
          <ac:spMkLst>
            <pc:docMk/>
            <pc:sldMk cId="1318677339" sldId="346"/>
            <ac:spMk id="27" creationId="{00000000-0000-0000-0000-000000000000}"/>
          </ac:spMkLst>
        </pc:spChg>
        <pc:picChg chg="add mod">
          <ac:chgData name="İhsan Pençe" userId="S::ihsanpence@mehmetakif.edu.tr::2188b72f-395e-4735-86c6-9b1407aec0e3" providerId="AD" clId="Web-{10BA9211-3F76-E3B9-405A-D32384EFFB56}" dt="2019-12-05T09:34:56.453" v="389" actId="1076"/>
          <ac:picMkLst>
            <pc:docMk/>
            <pc:sldMk cId="1318677339" sldId="346"/>
            <ac:picMk id="20" creationId="{93164463-06C7-4E00-8525-7D48FC0123B1}"/>
          </ac:picMkLst>
        </pc:picChg>
      </pc:sldChg>
      <pc:sldChg chg="del">
        <pc:chgData name="İhsan Pençe" userId="S::ihsanpence@mehmetakif.edu.tr::2188b72f-395e-4735-86c6-9b1407aec0e3" providerId="AD" clId="Web-{10BA9211-3F76-E3B9-405A-D32384EFFB56}" dt="2019-12-05T08:52:58.981" v="18"/>
        <pc:sldMkLst>
          <pc:docMk/>
          <pc:sldMk cId="0" sldId="347"/>
        </pc:sldMkLst>
      </pc:sldChg>
      <pc:sldChg chg="del">
        <pc:chgData name="İhsan Pençe" userId="S::ihsanpence@mehmetakif.edu.tr::2188b72f-395e-4735-86c6-9b1407aec0e3" providerId="AD" clId="Web-{10BA9211-3F76-E3B9-405A-D32384EFFB56}" dt="2019-12-05T08:52:58.965" v="17"/>
        <pc:sldMkLst>
          <pc:docMk/>
          <pc:sldMk cId="0" sldId="348"/>
        </pc:sldMkLst>
      </pc:sldChg>
      <pc:sldChg chg="del">
        <pc:chgData name="İhsan Pençe" userId="S::ihsanpence@mehmetakif.edu.tr::2188b72f-395e-4735-86c6-9b1407aec0e3" providerId="AD" clId="Web-{10BA9211-3F76-E3B9-405A-D32384EFFB56}" dt="2019-12-05T08:52:58.965" v="16"/>
        <pc:sldMkLst>
          <pc:docMk/>
          <pc:sldMk cId="0" sldId="349"/>
        </pc:sldMkLst>
      </pc:sldChg>
      <pc:sldChg chg="del">
        <pc:chgData name="İhsan Pençe" userId="S::ihsanpence@mehmetakif.edu.tr::2188b72f-395e-4735-86c6-9b1407aec0e3" providerId="AD" clId="Web-{10BA9211-3F76-E3B9-405A-D32384EFFB56}" dt="2019-12-05T08:52:58.965" v="15"/>
        <pc:sldMkLst>
          <pc:docMk/>
          <pc:sldMk cId="0" sldId="350"/>
        </pc:sldMkLst>
      </pc:sldChg>
      <pc:sldChg chg="del">
        <pc:chgData name="İhsan Pençe" userId="S::ihsanpence@mehmetakif.edu.tr::2188b72f-395e-4735-86c6-9b1407aec0e3" providerId="AD" clId="Web-{10BA9211-3F76-E3B9-405A-D32384EFFB56}" dt="2019-12-05T08:52:58.965" v="14"/>
        <pc:sldMkLst>
          <pc:docMk/>
          <pc:sldMk cId="0" sldId="351"/>
        </pc:sldMkLst>
      </pc:sldChg>
      <pc:sldChg chg="del">
        <pc:chgData name="İhsan Pençe" userId="S::ihsanpence@mehmetakif.edu.tr::2188b72f-395e-4735-86c6-9b1407aec0e3" providerId="AD" clId="Web-{10BA9211-3F76-E3B9-405A-D32384EFFB56}" dt="2019-12-05T08:52:58.965" v="13"/>
        <pc:sldMkLst>
          <pc:docMk/>
          <pc:sldMk cId="0" sldId="352"/>
        </pc:sldMkLst>
      </pc:sldChg>
      <pc:sldChg chg="del">
        <pc:chgData name="İhsan Pençe" userId="S::ihsanpence@mehmetakif.edu.tr::2188b72f-395e-4735-86c6-9b1407aec0e3" providerId="AD" clId="Web-{10BA9211-3F76-E3B9-405A-D32384EFFB56}" dt="2019-12-05T08:52:58.950" v="12"/>
        <pc:sldMkLst>
          <pc:docMk/>
          <pc:sldMk cId="1859010318" sldId="353"/>
        </pc:sldMkLst>
      </pc:sldChg>
      <pc:sldChg chg="del">
        <pc:chgData name="İhsan Pençe" userId="S::ihsanpence@mehmetakif.edu.tr::2188b72f-395e-4735-86c6-9b1407aec0e3" providerId="AD" clId="Web-{10BA9211-3F76-E3B9-405A-D32384EFFB56}" dt="2019-12-05T08:52:58.950" v="11"/>
        <pc:sldMkLst>
          <pc:docMk/>
          <pc:sldMk cId="4240268651" sldId="354"/>
        </pc:sldMkLst>
      </pc:sldChg>
      <pc:sldChg chg="del">
        <pc:chgData name="İhsan Pençe" userId="S::ihsanpence@mehmetakif.edu.tr::2188b72f-395e-4735-86c6-9b1407aec0e3" providerId="AD" clId="Web-{10BA9211-3F76-E3B9-405A-D32384EFFB56}" dt="2019-12-05T08:52:58.950" v="10"/>
        <pc:sldMkLst>
          <pc:docMk/>
          <pc:sldMk cId="3296118175" sldId="355"/>
        </pc:sldMkLst>
      </pc:sldChg>
      <pc:sldMasterChg chg="add addSldLayout">
        <pc:chgData name="İhsan Pençe" userId="S::ihsanpence@mehmetakif.edu.tr::2188b72f-395e-4735-86c6-9b1407aec0e3" providerId="AD" clId="Web-{10BA9211-3F76-E3B9-405A-D32384EFFB56}" dt="2019-12-05T09:02:50.974" v="31"/>
        <pc:sldMasterMkLst>
          <pc:docMk/>
          <pc:sldMasterMk cId="0" sldId="2147483666"/>
        </pc:sldMasterMkLst>
        <pc:sldLayoutChg chg="add">
          <pc:chgData name="İhsan Pençe" userId="S::ihsanpence@mehmetakif.edu.tr::2188b72f-395e-4735-86c6-9b1407aec0e3" providerId="AD" clId="Web-{10BA9211-3F76-E3B9-405A-D32384EFFB56}" dt="2019-12-05T09:02:50.974" v="31"/>
          <pc:sldLayoutMkLst>
            <pc:docMk/>
            <pc:sldMasterMk cId="0" sldId="2147483666"/>
            <pc:sldLayoutMk cId="0" sldId="2147483667"/>
          </pc:sldLayoutMkLst>
        </pc:sldLayoutChg>
        <pc:sldLayoutChg chg="add">
          <pc:chgData name="İhsan Pençe" userId="S::ihsanpence@mehmetakif.edu.tr::2188b72f-395e-4735-86c6-9b1407aec0e3" providerId="AD" clId="Web-{10BA9211-3F76-E3B9-405A-D32384EFFB56}" dt="2019-12-05T09:02:50.974" v="31"/>
          <pc:sldLayoutMkLst>
            <pc:docMk/>
            <pc:sldMasterMk cId="0" sldId="2147483666"/>
            <pc:sldLayoutMk cId="0" sldId="2147483668"/>
          </pc:sldLayoutMkLst>
        </pc:sldLayoutChg>
        <pc:sldLayoutChg chg="add">
          <pc:chgData name="İhsan Pençe" userId="S::ihsanpence@mehmetakif.edu.tr::2188b72f-395e-4735-86c6-9b1407aec0e3" providerId="AD" clId="Web-{10BA9211-3F76-E3B9-405A-D32384EFFB56}" dt="2019-12-05T09:02:50.974" v="31"/>
          <pc:sldLayoutMkLst>
            <pc:docMk/>
            <pc:sldMasterMk cId="0" sldId="2147483666"/>
            <pc:sldLayoutMk cId="0" sldId="2147483669"/>
          </pc:sldLayoutMkLst>
        </pc:sldLayoutChg>
        <pc:sldLayoutChg chg="add">
          <pc:chgData name="İhsan Pençe" userId="S::ihsanpence@mehmetakif.edu.tr::2188b72f-395e-4735-86c6-9b1407aec0e3" providerId="AD" clId="Web-{10BA9211-3F76-E3B9-405A-D32384EFFB56}" dt="2019-12-05T09:02:50.974" v="31"/>
          <pc:sldLayoutMkLst>
            <pc:docMk/>
            <pc:sldMasterMk cId="0" sldId="2147483666"/>
            <pc:sldLayoutMk cId="0" sldId="2147483670"/>
          </pc:sldLayoutMkLst>
        </pc:sldLayoutChg>
        <pc:sldLayoutChg chg="add">
          <pc:chgData name="İhsan Pençe" userId="S::ihsanpence@mehmetakif.edu.tr::2188b72f-395e-4735-86c6-9b1407aec0e3" providerId="AD" clId="Web-{10BA9211-3F76-E3B9-405A-D32384EFFB56}" dt="2019-12-05T09:02:50.974" v="31"/>
          <pc:sldLayoutMkLst>
            <pc:docMk/>
            <pc:sldMasterMk cId="0" sldId="2147483666"/>
            <pc:sldLayoutMk cId="0" sldId="2147483671"/>
          </pc:sldLayoutMkLst>
        </pc:sldLayoutChg>
      </pc:sldMasterChg>
    </pc:docChg>
  </pc:docChgLst>
  <pc:docChgLst>
    <pc:chgData name="İhsan Pençe" userId="S::ihsanpence@mehmetakif.edu.tr::2188b72f-395e-4735-86c6-9b1407aec0e3" providerId="AD" clId="Web-{351DEDE8-7133-A962-DEE0-24E4C4316598}"/>
    <pc:docChg chg="modSld">
      <pc:chgData name="İhsan Pençe" userId="S::ihsanpence@mehmetakif.edu.tr::2188b72f-395e-4735-86c6-9b1407aec0e3" providerId="AD" clId="Web-{351DEDE8-7133-A962-DEE0-24E4C4316598}" dt="2019-12-05T20:17:43.783" v="248"/>
      <pc:docMkLst>
        <pc:docMk/>
      </pc:docMkLst>
      <pc:sldChg chg="modSp">
        <pc:chgData name="İhsan Pençe" userId="S::ihsanpence@mehmetakif.edu.tr::2188b72f-395e-4735-86c6-9b1407aec0e3" providerId="AD" clId="Web-{351DEDE8-7133-A962-DEE0-24E4C4316598}" dt="2019-12-05T20:17:43.783" v="248"/>
        <pc:sldMkLst>
          <pc:docMk/>
          <pc:sldMk cId="0" sldId="289"/>
        </pc:sldMkLst>
        <pc:spChg chg="mod">
          <ac:chgData name="İhsan Pençe" userId="S::ihsanpence@mehmetakif.edu.tr::2188b72f-395e-4735-86c6-9b1407aec0e3" providerId="AD" clId="Web-{351DEDE8-7133-A962-DEE0-24E4C4316598}" dt="2019-12-05T20:16:58.706" v="211" actId="1076"/>
          <ac:spMkLst>
            <pc:docMk/>
            <pc:sldMk cId="0" sldId="289"/>
            <ac:spMk id="24" creationId="{00000000-0000-0000-0000-000000000000}"/>
          </ac:spMkLst>
        </pc:spChg>
        <pc:graphicFrameChg chg="mod modGraphic">
          <ac:chgData name="İhsan Pençe" userId="S::ihsanpence@mehmetakif.edu.tr::2188b72f-395e-4735-86c6-9b1407aec0e3" providerId="AD" clId="Web-{351DEDE8-7133-A962-DEE0-24E4C4316598}" dt="2019-12-05T20:17:43.783" v="248"/>
          <ac:graphicFrameMkLst>
            <pc:docMk/>
            <pc:sldMk cId="0" sldId="289"/>
            <ac:graphicFrameMk id="25" creationId="{00000000-0000-0000-0000-000000000000}"/>
          </ac:graphicFrameMkLst>
        </pc:graphicFrameChg>
      </pc:sldChg>
    </pc:docChg>
  </pc:docChgLst>
  <pc:docChgLst>
    <pc:chgData name="İhsan Pençe" userId="2188b72f-395e-4735-86c6-9b1407aec0e3" providerId="ADAL" clId="{3F7D2FA8-9B32-4CBA-A5CE-8A08CAEBE282}"/>
    <pc:docChg chg="delSld modSld">
      <pc:chgData name="İhsan Pençe" userId="2188b72f-395e-4735-86c6-9b1407aec0e3" providerId="ADAL" clId="{3F7D2FA8-9B32-4CBA-A5CE-8A08CAEBE282}" dt="2022-12-12T17:42:14.762" v="45" actId="20577"/>
      <pc:docMkLst>
        <pc:docMk/>
      </pc:docMkLst>
      <pc:sldChg chg="del">
        <pc:chgData name="İhsan Pençe" userId="2188b72f-395e-4735-86c6-9b1407aec0e3" providerId="ADAL" clId="{3F7D2FA8-9B32-4CBA-A5CE-8A08CAEBE282}" dt="2022-12-12T17:41:42.933" v="0" actId="47"/>
        <pc:sldMkLst>
          <pc:docMk/>
          <pc:sldMk cId="0" sldId="256"/>
        </pc:sldMkLst>
      </pc:sldChg>
      <pc:sldChg chg="del">
        <pc:chgData name="İhsan Pençe" userId="2188b72f-395e-4735-86c6-9b1407aec0e3" providerId="ADAL" clId="{3F7D2FA8-9B32-4CBA-A5CE-8A08CAEBE282}" dt="2022-12-12T17:41:43.433" v="1" actId="47"/>
        <pc:sldMkLst>
          <pc:docMk/>
          <pc:sldMk cId="0" sldId="257"/>
        </pc:sldMkLst>
      </pc:sldChg>
      <pc:sldChg chg="del">
        <pc:chgData name="İhsan Pençe" userId="2188b72f-395e-4735-86c6-9b1407aec0e3" providerId="ADAL" clId="{3F7D2FA8-9B32-4CBA-A5CE-8A08CAEBE282}" dt="2022-12-12T17:41:43.464" v="2" actId="47"/>
        <pc:sldMkLst>
          <pc:docMk/>
          <pc:sldMk cId="0" sldId="258"/>
        </pc:sldMkLst>
      </pc:sldChg>
      <pc:sldChg chg="del">
        <pc:chgData name="İhsan Pençe" userId="2188b72f-395e-4735-86c6-9b1407aec0e3" providerId="ADAL" clId="{3F7D2FA8-9B32-4CBA-A5CE-8A08CAEBE282}" dt="2022-12-12T17:41:43.495" v="3" actId="47"/>
        <pc:sldMkLst>
          <pc:docMk/>
          <pc:sldMk cId="0" sldId="259"/>
        </pc:sldMkLst>
      </pc:sldChg>
      <pc:sldChg chg="del">
        <pc:chgData name="İhsan Pençe" userId="2188b72f-395e-4735-86c6-9b1407aec0e3" providerId="ADAL" clId="{3F7D2FA8-9B32-4CBA-A5CE-8A08CAEBE282}" dt="2022-12-12T17:41:43.526" v="4" actId="47"/>
        <pc:sldMkLst>
          <pc:docMk/>
          <pc:sldMk cId="0" sldId="260"/>
        </pc:sldMkLst>
      </pc:sldChg>
      <pc:sldChg chg="del">
        <pc:chgData name="İhsan Pençe" userId="2188b72f-395e-4735-86c6-9b1407aec0e3" providerId="ADAL" clId="{3F7D2FA8-9B32-4CBA-A5CE-8A08CAEBE282}" dt="2022-12-12T17:41:43.558" v="5" actId="47"/>
        <pc:sldMkLst>
          <pc:docMk/>
          <pc:sldMk cId="0" sldId="261"/>
        </pc:sldMkLst>
      </pc:sldChg>
      <pc:sldChg chg="del">
        <pc:chgData name="İhsan Pençe" userId="2188b72f-395e-4735-86c6-9b1407aec0e3" providerId="ADAL" clId="{3F7D2FA8-9B32-4CBA-A5CE-8A08CAEBE282}" dt="2022-12-12T17:41:43.589" v="6" actId="47"/>
        <pc:sldMkLst>
          <pc:docMk/>
          <pc:sldMk cId="0" sldId="262"/>
        </pc:sldMkLst>
      </pc:sldChg>
      <pc:sldChg chg="del">
        <pc:chgData name="İhsan Pençe" userId="2188b72f-395e-4735-86c6-9b1407aec0e3" providerId="ADAL" clId="{3F7D2FA8-9B32-4CBA-A5CE-8A08CAEBE282}" dt="2022-12-12T17:41:43.636" v="7" actId="47"/>
        <pc:sldMkLst>
          <pc:docMk/>
          <pc:sldMk cId="0" sldId="263"/>
        </pc:sldMkLst>
      </pc:sldChg>
      <pc:sldChg chg="del">
        <pc:chgData name="İhsan Pençe" userId="2188b72f-395e-4735-86c6-9b1407aec0e3" providerId="ADAL" clId="{3F7D2FA8-9B32-4CBA-A5CE-8A08CAEBE282}" dt="2022-12-12T17:41:43.667" v="8" actId="47"/>
        <pc:sldMkLst>
          <pc:docMk/>
          <pc:sldMk cId="0" sldId="264"/>
        </pc:sldMkLst>
      </pc:sldChg>
      <pc:sldChg chg="del">
        <pc:chgData name="İhsan Pençe" userId="2188b72f-395e-4735-86c6-9b1407aec0e3" providerId="ADAL" clId="{3F7D2FA8-9B32-4CBA-A5CE-8A08CAEBE282}" dt="2022-12-12T17:41:43.698" v="9" actId="47"/>
        <pc:sldMkLst>
          <pc:docMk/>
          <pc:sldMk cId="0" sldId="265"/>
        </pc:sldMkLst>
      </pc:sldChg>
      <pc:sldChg chg="del">
        <pc:chgData name="İhsan Pençe" userId="2188b72f-395e-4735-86c6-9b1407aec0e3" providerId="ADAL" clId="{3F7D2FA8-9B32-4CBA-A5CE-8A08CAEBE282}" dt="2022-12-12T17:41:43.745" v="10" actId="47"/>
        <pc:sldMkLst>
          <pc:docMk/>
          <pc:sldMk cId="0" sldId="266"/>
        </pc:sldMkLst>
      </pc:sldChg>
      <pc:sldChg chg="del">
        <pc:chgData name="İhsan Pençe" userId="2188b72f-395e-4735-86c6-9b1407aec0e3" providerId="ADAL" clId="{3F7D2FA8-9B32-4CBA-A5CE-8A08CAEBE282}" dt="2022-12-12T17:41:43.761" v="11" actId="47"/>
        <pc:sldMkLst>
          <pc:docMk/>
          <pc:sldMk cId="0" sldId="267"/>
        </pc:sldMkLst>
      </pc:sldChg>
      <pc:sldChg chg="del">
        <pc:chgData name="İhsan Pençe" userId="2188b72f-395e-4735-86c6-9b1407aec0e3" providerId="ADAL" clId="{3F7D2FA8-9B32-4CBA-A5CE-8A08CAEBE282}" dt="2022-12-12T17:41:44.401" v="12" actId="47"/>
        <pc:sldMkLst>
          <pc:docMk/>
          <pc:sldMk cId="0" sldId="268"/>
        </pc:sldMkLst>
      </pc:sldChg>
      <pc:sldChg chg="del">
        <pc:chgData name="İhsan Pençe" userId="2188b72f-395e-4735-86c6-9b1407aec0e3" providerId="ADAL" clId="{3F7D2FA8-9B32-4CBA-A5CE-8A08CAEBE282}" dt="2022-12-12T17:41:44.886" v="13" actId="47"/>
        <pc:sldMkLst>
          <pc:docMk/>
          <pc:sldMk cId="0" sldId="270"/>
        </pc:sldMkLst>
      </pc:sldChg>
      <pc:sldChg chg="del">
        <pc:chgData name="İhsan Pençe" userId="2188b72f-395e-4735-86c6-9b1407aec0e3" providerId="ADAL" clId="{3F7D2FA8-9B32-4CBA-A5CE-8A08CAEBE282}" dt="2022-12-12T17:41:44.933" v="14" actId="47"/>
        <pc:sldMkLst>
          <pc:docMk/>
          <pc:sldMk cId="0" sldId="271"/>
        </pc:sldMkLst>
      </pc:sldChg>
      <pc:sldChg chg="del">
        <pc:chgData name="İhsan Pençe" userId="2188b72f-395e-4735-86c6-9b1407aec0e3" providerId="ADAL" clId="{3F7D2FA8-9B32-4CBA-A5CE-8A08CAEBE282}" dt="2022-12-12T17:41:44.964" v="15" actId="47"/>
        <pc:sldMkLst>
          <pc:docMk/>
          <pc:sldMk cId="0" sldId="272"/>
        </pc:sldMkLst>
      </pc:sldChg>
      <pc:sldChg chg="del">
        <pc:chgData name="İhsan Pençe" userId="2188b72f-395e-4735-86c6-9b1407aec0e3" providerId="ADAL" clId="{3F7D2FA8-9B32-4CBA-A5CE-8A08CAEBE282}" dt="2022-12-12T17:41:44.995" v="16" actId="47"/>
        <pc:sldMkLst>
          <pc:docMk/>
          <pc:sldMk cId="0" sldId="273"/>
        </pc:sldMkLst>
      </pc:sldChg>
      <pc:sldChg chg="del">
        <pc:chgData name="İhsan Pençe" userId="2188b72f-395e-4735-86c6-9b1407aec0e3" providerId="ADAL" clId="{3F7D2FA8-9B32-4CBA-A5CE-8A08CAEBE282}" dt="2022-12-12T17:41:45.027" v="17" actId="47"/>
        <pc:sldMkLst>
          <pc:docMk/>
          <pc:sldMk cId="0" sldId="274"/>
        </pc:sldMkLst>
      </pc:sldChg>
      <pc:sldChg chg="del">
        <pc:chgData name="İhsan Pençe" userId="2188b72f-395e-4735-86c6-9b1407aec0e3" providerId="ADAL" clId="{3F7D2FA8-9B32-4CBA-A5CE-8A08CAEBE282}" dt="2022-12-12T17:41:45.058" v="18" actId="47"/>
        <pc:sldMkLst>
          <pc:docMk/>
          <pc:sldMk cId="0" sldId="275"/>
        </pc:sldMkLst>
      </pc:sldChg>
      <pc:sldChg chg="del">
        <pc:chgData name="İhsan Pençe" userId="2188b72f-395e-4735-86c6-9b1407aec0e3" providerId="ADAL" clId="{3F7D2FA8-9B32-4CBA-A5CE-8A08CAEBE282}" dt="2022-12-12T17:41:45.105" v="19" actId="47"/>
        <pc:sldMkLst>
          <pc:docMk/>
          <pc:sldMk cId="0" sldId="279"/>
        </pc:sldMkLst>
      </pc:sldChg>
      <pc:sldChg chg="del">
        <pc:chgData name="İhsan Pençe" userId="2188b72f-395e-4735-86c6-9b1407aec0e3" providerId="ADAL" clId="{3F7D2FA8-9B32-4CBA-A5CE-8A08CAEBE282}" dt="2022-12-12T17:41:45.980" v="20" actId="47"/>
        <pc:sldMkLst>
          <pc:docMk/>
          <pc:sldMk cId="0" sldId="280"/>
        </pc:sldMkLst>
      </pc:sldChg>
      <pc:sldChg chg="del">
        <pc:chgData name="İhsan Pençe" userId="2188b72f-395e-4735-86c6-9b1407aec0e3" providerId="ADAL" clId="{3F7D2FA8-9B32-4CBA-A5CE-8A08CAEBE282}" dt="2022-12-12T17:41:46.464" v="21" actId="47"/>
        <pc:sldMkLst>
          <pc:docMk/>
          <pc:sldMk cId="0" sldId="281"/>
        </pc:sldMkLst>
      </pc:sldChg>
      <pc:sldChg chg="del">
        <pc:chgData name="İhsan Pençe" userId="2188b72f-395e-4735-86c6-9b1407aec0e3" providerId="ADAL" clId="{3F7D2FA8-9B32-4CBA-A5CE-8A08CAEBE282}" dt="2022-12-12T17:41:46.511" v="22" actId="47"/>
        <pc:sldMkLst>
          <pc:docMk/>
          <pc:sldMk cId="0" sldId="282"/>
        </pc:sldMkLst>
      </pc:sldChg>
      <pc:sldChg chg="del">
        <pc:chgData name="İhsan Pençe" userId="2188b72f-395e-4735-86c6-9b1407aec0e3" providerId="ADAL" clId="{3F7D2FA8-9B32-4CBA-A5CE-8A08CAEBE282}" dt="2022-12-12T17:41:46.573" v="24" actId="47"/>
        <pc:sldMkLst>
          <pc:docMk/>
          <pc:sldMk cId="0" sldId="284"/>
        </pc:sldMkLst>
      </pc:sldChg>
      <pc:sldChg chg="del">
        <pc:chgData name="İhsan Pençe" userId="2188b72f-395e-4735-86c6-9b1407aec0e3" providerId="ADAL" clId="{3F7D2FA8-9B32-4CBA-A5CE-8A08CAEBE282}" dt="2022-12-12T17:41:46.605" v="25" actId="47"/>
        <pc:sldMkLst>
          <pc:docMk/>
          <pc:sldMk cId="0" sldId="285"/>
        </pc:sldMkLst>
      </pc:sldChg>
      <pc:sldChg chg="del">
        <pc:chgData name="İhsan Pençe" userId="2188b72f-395e-4735-86c6-9b1407aec0e3" providerId="ADAL" clId="{3F7D2FA8-9B32-4CBA-A5CE-8A08CAEBE282}" dt="2022-12-12T17:41:46.636" v="26" actId="47"/>
        <pc:sldMkLst>
          <pc:docMk/>
          <pc:sldMk cId="0" sldId="286"/>
        </pc:sldMkLst>
      </pc:sldChg>
      <pc:sldChg chg="del">
        <pc:chgData name="İhsan Pençe" userId="2188b72f-395e-4735-86c6-9b1407aec0e3" providerId="ADAL" clId="{3F7D2FA8-9B32-4CBA-A5CE-8A08CAEBE282}" dt="2022-12-12T17:41:46.683" v="27" actId="47"/>
        <pc:sldMkLst>
          <pc:docMk/>
          <pc:sldMk cId="0" sldId="288"/>
        </pc:sldMkLst>
      </pc:sldChg>
      <pc:sldChg chg="del">
        <pc:chgData name="İhsan Pençe" userId="2188b72f-395e-4735-86c6-9b1407aec0e3" providerId="ADAL" clId="{3F7D2FA8-9B32-4CBA-A5CE-8A08CAEBE282}" dt="2022-12-12T17:41:47.448" v="28" actId="47"/>
        <pc:sldMkLst>
          <pc:docMk/>
          <pc:sldMk cId="0" sldId="289"/>
        </pc:sldMkLst>
      </pc:sldChg>
      <pc:sldChg chg="del">
        <pc:chgData name="İhsan Pençe" userId="2188b72f-395e-4735-86c6-9b1407aec0e3" providerId="ADAL" clId="{3F7D2FA8-9B32-4CBA-A5CE-8A08CAEBE282}" dt="2022-12-12T17:41:47.683" v="29" actId="47"/>
        <pc:sldMkLst>
          <pc:docMk/>
          <pc:sldMk cId="0" sldId="290"/>
        </pc:sldMkLst>
      </pc:sldChg>
      <pc:sldChg chg="del">
        <pc:chgData name="İhsan Pençe" userId="2188b72f-395e-4735-86c6-9b1407aec0e3" providerId="ADAL" clId="{3F7D2FA8-9B32-4CBA-A5CE-8A08CAEBE282}" dt="2022-12-12T17:41:47.855" v="30" actId="47"/>
        <pc:sldMkLst>
          <pc:docMk/>
          <pc:sldMk cId="0" sldId="291"/>
        </pc:sldMkLst>
      </pc:sldChg>
      <pc:sldChg chg="del">
        <pc:chgData name="İhsan Pençe" userId="2188b72f-395e-4735-86c6-9b1407aec0e3" providerId="ADAL" clId="{3F7D2FA8-9B32-4CBA-A5CE-8A08CAEBE282}" dt="2022-12-12T17:41:48.042" v="31" actId="47"/>
        <pc:sldMkLst>
          <pc:docMk/>
          <pc:sldMk cId="0" sldId="292"/>
        </pc:sldMkLst>
      </pc:sldChg>
      <pc:sldChg chg="del">
        <pc:chgData name="İhsan Pençe" userId="2188b72f-395e-4735-86c6-9b1407aec0e3" providerId="ADAL" clId="{3F7D2FA8-9B32-4CBA-A5CE-8A08CAEBE282}" dt="2022-12-12T17:41:48.214" v="32" actId="47"/>
        <pc:sldMkLst>
          <pc:docMk/>
          <pc:sldMk cId="0" sldId="293"/>
        </pc:sldMkLst>
      </pc:sldChg>
      <pc:sldChg chg="del">
        <pc:chgData name="İhsan Pençe" userId="2188b72f-395e-4735-86c6-9b1407aec0e3" providerId="ADAL" clId="{3F7D2FA8-9B32-4CBA-A5CE-8A08CAEBE282}" dt="2022-12-12T17:41:51.027" v="36" actId="47"/>
        <pc:sldMkLst>
          <pc:docMk/>
          <pc:sldMk cId="18267655" sldId="294"/>
        </pc:sldMkLst>
      </pc:sldChg>
      <pc:sldChg chg="del">
        <pc:chgData name="İhsan Pençe" userId="2188b72f-395e-4735-86c6-9b1407aec0e3" providerId="ADAL" clId="{3F7D2FA8-9B32-4CBA-A5CE-8A08CAEBE282}" dt="2022-12-12T17:41:49.136" v="33" actId="47"/>
        <pc:sldMkLst>
          <pc:docMk/>
          <pc:sldMk cId="1160567626" sldId="295"/>
        </pc:sldMkLst>
      </pc:sldChg>
      <pc:sldChg chg="del">
        <pc:chgData name="İhsan Pençe" userId="2188b72f-395e-4735-86c6-9b1407aec0e3" providerId="ADAL" clId="{3F7D2FA8-9B32-4CBA-A5CE-8A08CAEBE282}" dt="2022-12-12T17:41:49.433" v="34" actId="47"/>
        <pc:sldMkLst>
          <pc:docMk/>
          <pc:sldMk cId="1974307775" sldId="296"/>
        </pc:sldMkLst>
      </pc:sldChg>
      <pc:sldChg chg="del">
        <pc:chgData name="İhsan Pençe" userId="2188b72f-395e-4735-86c6-9b1407aec0e3" providerId="ADAL" clId="{3F7D2FA8-9B32-4CBA-A5CE-8A08CAEBE282}" dt="2022-12-12T17:41:49.918" v="35" actId="47"/>
        <pc:sldMkLst>
          <pc:docMk/>
          <pc:sldMk cId="2009022648" sldId="297"/>
        </pc:sldMkLst>
      </pc:sldChg>
      <pc:sldChg chg="del">
        <pc:chgData name="İhsan Pençe" userId="2188b72f-395e-4735-86c6-9b1407aec0e3" providerId="ADAL" clId="{3F7D2FA8-9B32-4CBA-A5CE-8A08CAEBE282}" dt="2022-12-12T17:41:46.542" v="23" actId="47"/>
        <pc:sldMkLst>
          <pc:docMk/>
          <pc:sldMk cId="87746288" sldId="298"/>
        </pc:sldMkLst>
      </pc:sldChg>
      <pc:sldChg chg="modSp mod">
        <pc:chgData name="İhsan Pençe" userId="2188b72f-395e-4735-86c6-9b1407aec0e3" providerId="ADAL" clId="{3F7D2FA8-9B32-4CBA-A5CE-8A08CAEBE282}" dt="2022-12-12T17:42:14.762" v="45" actId="20577"/>
        <pc:sldMkLst>
          <pc:docMk/>
          <pc:sldMk cId="2652349839" sldId="300"/>
        </pc:sldMkLst>
        <pc:spChg chg="mod">
          <ac:chgData name="İhsan Pençe" userId="2188b72f-395e-4735-86c6-9b1407aec0e3" providerId="ADAL" clId="{3F7D2FA8-9B32-4CBA-A5CE-8A08CAEBE282}" dt="2022-12-12T17:42:14.762" v="45" actId="20577"/>
          <ac:spMkLst>
            <pc:docMk/>
            <pc:sldMk cId="2652349839" sldId="300"/>
            <ac:spMk id="2" creationId="{5EF2EE23-DEC1-A999-944F-31E6708CF64B}"/>
          </ac:spMkLst>
        </pc:spChg>
      </pc:sldChg>
    </pc:docChg>
  </pc:docChgLst>
  <pc:docChgLst>
    <pc:chgData name="İhsan Pençe" userId="S::ihsanpence@mehmetakif.edu.tr::2188b72f-395e-4735-86c6-9b1407aec0e3" providerId="AD" clId="Web-{0F06F186-825E-7BF0-7E23-1999738DBAA3}"/>
    <pc:docChg chg="delSld modSld sldOrd">
      <pc:chgData name="İhsan Pençe" userId="S::ihsanpence@mehmetakif.edu.tr::2188b72f-395e-4735-86c6-9b1407aec0e3" providerId="AD" clId="Web-{0F06F186-825E-7BF0-7E23-1999738DBAA3}" dt="2019-12-05T10:21:38.399" v="6"/>
      <pc:docMkLst>
        <pc:docMk/>
      </pc:docMkLst>
      <pc:sldChg chg="addSp delSp modSp ord">
        <pc:chgData name="İhsan Pençe" userId="S::ihsanpence@mehmetakif.edu.tr::2188b72f-395e-4735-86c6-9b1407aec0e3" providerId="AD" clId="Web-{0F06F186-825E-7BF0-7E23-1999738DBAA3}" dt="2019-12-05T10:20:54.633" v="5"/>
        <pc:sldMkLst>
          <pc:docMk/>
          <pc:sldMk cId="2009022648" sldId="297"/>
        </pc:sldMkLst>
        <pc:spChg chg="del">
          <ac:chgData name="İhsan Pençe" userId="S::ihsanpence@mehmetakif.edu.tr::2188b72f-395e-4735-86c6-9b1407aec0e3" providerId="AD" clId="Web-{0F06F186-825E-7BF0-7E23-1999738DBAA3}" dt="2019-12-05T10:20:54.633" v="5"/>
          <ac:spMkLst>
            <pc:docMk/>
            <pc:sldMk cId="2009022648" sldId="297"/>
            <ac:spMk id="24" creationId="{00000000-0000-0000-0000-000000000000}"/>
          </ac:spMkLst>
        </pc:spChg>
        <pc:spChg chg="add mod">
          <ac:chgData name="İhsan Pençe" userId="S::ihsanpence@mehmetakif.edu.tr::2188b72f-395e-4735-86c6-9b1407aec0e3" providerId="AD" clId="Web-{0F06F186-825E-7BF0-7E23-1999738DBAA3}" dt="2019-12-05T10:20:54.633" v="5"/>
          <ac:spMkLst>
            <pc:docMk/>
            <pc:sldMk cId="2009022648" sldId="297"/>
            <ac:spMk id="73" creationId="{30E5257F-F7A0-40D9-B171-8C3A6B4A7B7C}"/>
          </ac:spMkLst>
        </pc:spChg>
      </pc:sldChg>
      <pc:sldChg chg="del">
        <pc:chgData name="İhsan Pençe" userId="S::ihsanpence@mehmetakif.edu.tr::2188b72f-395e-4735-86c6-9b1407aec0e3" providerId="AD" clId="Web-{0F06F186-825E-7BF0-7E23-1999738DBAA3}" dt="2019-12-05T10:21:38.399" v="6"/>
        <pc:sldMkLst>
          <pc:docMk/>
          <pc:sldMk cId="1689525024" sldId="34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92124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3C5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92124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772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063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14272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99872" y="0"/>
            <a:ext cx="457200" cy="334010"/>
          </a:xfrm>
          <a:custGeom>
            <a:avLst/>
            <a:gdLst/>
            <a:ahLst/>
            <a:cxnLst/>
            <a:rect l="l" t="t" r="r" b="b"/>
            <a:pathLst>
              <a:path w="457200" h="334010">
                <a:moveTo>
                  <a:pt x="0" y="333756"/>
                </a:moveTo>
                <a:lnTo>
                  <a:pt x="457200" y="333756"/>
                </a:lnTo>
                <a:lnTo>
                  <a:pt x="457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28472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756"/>
                </a:moveTo>
                <a:lnTo>
                  <a:pt x="762000" y="333756"/>
                </a:lnTo>
                <a:lnTo>
                  <a:pt x="7620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240268" y="0"/>
            <a:ext cx="67310" cy="334010"/>
          </a:xfrm>
          <a:custGeom>
            <a:avLst/>
            <a:gdLst/>
            <a:ahLst/>
            <a:cxnLst/>
            <a:rect l="l" t="t" r="r" b="b"/>
            <a:pathLst>
              <a:path w="67309" h="334010">
                <a:moveTo>
                  <a:pt x="0" y="333756"/>
                </a:moveTo>
                <a:lnTo>
                  <a:pt x="67055" y="333756"/>
                </a:lnTo>
                <a:lnTo>
                  <a:pt x="67055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8764523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0" y="6857999"/>
                </a:moveTo>
                <a:lnTo>
                  <a:pt x="379475" y="6857999"/>
                </a:lnTo>
                <a:lnTo>
                  <a:pt x="379475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87723" y="0"/>
            <a:ext cx="673735" cy="334010"/>
          </a:xfrm>
          <a:custGeom>
            <a:avLst/>
            <a:gdLst/>
            <a:ahLst/>
            <a:cxnLst/>
            <a:rect l="l" t="t" r="r" b="b"/>
            <a:pathLst>
              <a:path w="673735" h="334010">
                <a:moveTo>
                  <a:pt x="0" y="333756"/>
                </a:moveTo>
                <a:lnTo>
                  <a:pt x="673608" y="333756"/>
                </a:lnTo>
                <a:lnTo>
                  <a:pt x="673608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561332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649723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3C5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3C5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0" y="6858000"/>
                </a:moveTo>
                <a:lnTo>
                  <a:pt x="1600200" y="6858000"/>
                </a:lnTo>
                <a:lnTo>
                  <a:pt x="1600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2860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33654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0" y="6858000"/>
                </a:moveTo>
                <a:lnTo>
                  <a:pt x="1600200" y="6858000"/>
                </a:lnTo>
                <a:lnTo>
                  <a:pt x="1600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22148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50748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629400" y="6249923"/>
            <a:ext cx="1600200" cy="608330"/>
          </a:xfrm>
          <a:custGeom>
            <a:avLst/>
            <a:gdLst/>
            <a:ahLst/>
            <a:cxnLst/>
            <a:rect l="l" t="t" r="r" b="b"/>
            <a:pathLst>
              <a:path w="1600200" h="608329">
                <a:moveTo>
                  <a:pt x="0" y="608075"/>
                </a:moveTo>
                <a:lnTo>
                  <a:pt x="1600200" y="608075"/>
                </a:lnTo>
                <a:lnTo>
                  <a:pt x="16002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686800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15340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0" y="6858000"/>
                </a:moveTo>
                <a:lnTo>
                  <a:pt x="2819400" y="6858000"/>
                </a:lnTo>
                <a:lnTo>
                  <a:pt x="28194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2895600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12420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-6350" y="209931"/>
            <a:ext cx="9156700" cy="66544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649723" y="0"/>
            <a:ext cx="3505200" cy="2291080"/>
          </a:xfrm>
          <a:custGeom>
            <a:avLst/>
            <a:gdLst/>
            <a:ahLst/>
            <a:cxnLst/>
            <a:rect l="l" t="t" r="r" b="b"/>
            <a:pathLst>
              <a:path w="3505200" h="2291080">
                <a:moveTo>
                  <a:pt x="0" y="2290572"/>
                </a:moveTo>
                <a:lnTo>
                  <a:pt x="3505200" y="2290572"/>
                </a:lnTo>
                <a:lnTo>
                  <a:pt x="3505200" y="0"/>
                </a:lnTo>
                <a:lnTo>
                  <a:pt x="0" y="0"/>
                </a:lnTo>
                <a:lnTo>
                  <a:pt x="0" y="2290572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651247" y="6129528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82295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92124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772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3C5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92124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772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063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14272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99872" y="0"/>
            <a:ext cx="457200" cy="334010"/>
          </a:xfrm>
          <a:custGeom>
            <a:avLst/>
            <a:gdLst/>
            <a:ahLst/>
            <a:cxnLst/>
            <a:rect l="l" t="t" r="r" b="b"/>
            <a:pathLst>
              <a:path w="457200" h="334010">
                <a:moveTo>
                  <a:pt x="0" y="333756"/>
                </a:moveTo>
                <a:lnTo>
                  <a:pt x="457200" y="333756"/>
                </a:lnTo>
                <a:lnTo>
                  <a:pt x="457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28472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756"/>
                </a:moveTo>
                <a:lnTo>
                  <a:pt x="762000" y="333756"/>
                </a:lnTo>
                <a:lnTo>
                  <a:pt x="7620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240268" y="0"/>
            <a:ext cx="67310" cy="334010"/>
          </a:xfrm>
          <a:custGeom>
            <a:avLst/>
            <a:gdLst/>
            <a:ahLst/>
            <a:cxnLst/>
            <a:rect l="l" t="t" r="r" b="b"/>
            <a:pathLst>
              <a:path w="67309" h="334010">
                <a:moveTo>
                  <a:pt x="0" y="333756"/>
                </a:moveTo>
                <a:lnTo>
                  <a:pt x="67055" y="333756"/>
                </a:lnTo>
                <a:lnTo>
                  <a:pt x="67055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8764523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0" y="6857999"/>
                </a:moveTo>
                <a:lnTo>
                  <a:pt x="379475" y="6857999"/>
                </a:lnTo>
                <a:lnTo>
                  <a:pt x="379475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87723" y="0"/>
            <a:ext cx="673735" cy="334010"/>
          </a:xfrm>
          <a:custGeom>
            <a:avLst/>
            <a:gdLst/>
            <a:ahLst/>
            <a:cxnLst/>
            <a:rect l="l" t="t" r="r" b="b"/>
            <a:pathLst>
              <a:path w="673735" h="334010">
                <a:moveTo>
                  <a:pt x="0" y="333756"/>
                </a:moveTo>
                <a:lnTo>
                  <a:pt x="673608" y="333756"/>
                </a:lnTo>
                <a:lnTo>
                  <a:pt x="673608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561332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649723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3C5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92124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92124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7723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0" y="6858000"/>
                </a:moveTo>
                <a:lnTo>
                  <a:pt x="457200" y="6858000"/>
                </a:lnTo>
                <a:lnTo>
                  <a:pt x="457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06324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14272" y="0"/>
            <a:ext cx="1600200" cy="334010"/>
          </a:xfrm>
          <a:custGeom>
            <a:avLst/>
            <a:gdLst/>
            <a:ahLst/>
            <a:cxnLst/>
            <a:rect l="l" t="t" r="r" b="b"/>
            <a:pathLst>
              <a:path w="1600200" h="334010">
                <a:moveTo>
                  <a:pt x="0" y="333756"/>
                </a:moveTo>
                <a:lnTo>
                  <a:pt x="1600200" y="333756"/>
                </a:lnTo>
                <a:lnTo>
                  <a:pt x="1600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14272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99872" y="0"/>
            <a:ext cx="457200" cy="334010"/>
          </a:xfrm>
          <a:custGeom>
            <a:avLst/>
            <a:gdLst/>
            <a:ahLst/>
            <a:cxnLst/>
            <a:rect l="l" t="t" r="r" b="b"/>
            <a:pathLst>
              <a:path w="457200" h="334010">
                <a:moveTo>
                  <a:pt x="0" y="333756"/>
                </a:moveTo>
                <a:lnTo>
                  <a:pt x="457200" y="333756"/>
                </a:lnTo>
                <a:lnTo>
                  <a:pt x="4572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99872" y="6519671"/>
            <a:ext cx="457200" cy="338455"/>
          </a:xfrm>
          <a:custGeom>
            <a:avLst/>
            <a:gdLst/>
            <a:ahLst/>
            <a:cxnLst/>
            <a:rect l="l" t="t" r="r" b="b"/>
            <a:pathLst>
              <a:path w="457200" h="338454">
                <a:moveTo>
                  <a:pt x="0" y="338327"/>
                </a:moveTo>
                <a:lnTo>
                  <a:pt x="457200" y="338327"/>
                </a:lnTo>
                <a:lnTo>
                  <a:pt x="457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728472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756"/>
                </a:moveTo>
                <a:lnTo>
                  <a:pt x="762000" y="333756"/>
                </a:lnTo>
                <a:lnTo>
                  <a:pt x="762000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728472" y="6519671"/>
            <a:ext cx="762000" cy="338455"/>
          </a:xfrm>
          <a:custGeom>
            <a:avLst/>
            <a:gdLst/>
            <a:ahLst/>
            <a:cxnLst/>
            <a:rect l="l" t="t" r="r" b="b"/>
            <a:pathLst>
              <a:path w="762000" h="338454">
                <a:moveTo>
                  <a:pt x="0" y="338327"/>
                </a:moveTo>
                <a:lnTo>
                  <a:pt x="762000" y="338327"/>
                </a:lnTo>
                <a:lnTo>
                  <a:pt x="7620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240268" y="0"/>
            <a:ext cx="67310" cy="334010"/>
          </a:xfrm>
          <a:custGeom>
            <a:avLst/>
            <a:gdLst/>
            <a:ahLst/>
            <a:cxnLst/>
            <a:rect l="l" t="t" r="r" b="b"/>
            <a:pathLst>
              <a:path w="67309" h="334010">
                <a:moveTo>
                  <a:pt x="0" y="333756"/>
                </a:moveTo>
                <a:lnTo>
                  <a:pt x="67055" y="333756"/>
                </a:lnTo>
                <a:lnTo>
                  <a:pt x="67055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6707123" y="6519671"/>
            <a:ext cx="1600200" cy="338455"/>
          </a:xfrm>
          <a:custGeom>
            <a:avLst/>
            <a:gdLst/>
            <a:ahLst/>
            <a:cxnLst/>
            <a:rect l="l" t="t" r="r" b="b"/>
            <a:pathLst>
              <a:path w="1600200" h="338454">
                <a:moveTo>
                  <a:pt x="0" y="338327"/>
                </a:moveTo>
                <a:lnTo>
                  <a:pt x="1600200" y="338327"/>
                </a:lnTo>
                <a:lnTo>
                  <a:pt x="16002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8764523" y="0"/>
            <a:ext cx="379730" cy="6858000"/>
          </a:xfrm>
          <a:custGeom>
            <a:avLst/>
            <a:gdLst/>
            <a:ahLst/>
            <a:cxnLst/>
            <a:rect l="l" t="t" r="r" b="b"/>
            <a:pathLst>
              <a:path w="379729" h="6858000">
                <a:moveTo>
                  <a:pt x="0" y="6857999"/>
                </a:moveTo>
                <a:lnTo>
                  <a:pt x="379475" y="6857999"/>
                </a:lnTo>
                <a:lnTo>
                  <a:pt x="379475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87723" y="0"/>
            <a:ext cx="673735" cy="334010"/>
          </a:xfrm>
          <a:custGeom>
            <a:avLst/>
            <a:gdLst/>
            <a:ahLst/>
            <a:cxnLst/>
            <a:rect l="l" t="t" r="r" b="b"/>
            <a:pathLst>
              <a:path w="673735" h="334010">
                <a:moveTo>
                  <a:pt x="0" y="333756"/>
                </a:moveTo>
                <a:lnTo>
                  <a:pt x="673608" y="333756"/>
                </a:lnTo>
                <a:lnTo>
                  <a:pt x="673608" y="0"/>
                </a:lnTo>
                <a:lnTo>
                  <a:pt x="0" y="0"/>
                </a:lnTo>
                <a:lnTo>
                  <a:pt x="0" y="33375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887723" y="6519671"/>
            <a:ext cx="2819400" cy="338455"/>
          </a:xfrm>
          <a:custGeom>
            <a:avLst/>
            <a:gdLst/>
            <a:ahLst/>
            <a:cxnLst/>
            <a:rect l="l" t="t" r="r" b="b"/>
            <a:pathLst>
              <a:path w="2819400" h="338454">
                <a:moveTo>
                  <a:pt x="0" y="338327"/>
                </a:moveTo>
                <a:lnTo>
                  <a:pt x="2819400" y="338327"/>
                </a:lnTo>
                <a:lnTo>
                  <a:pt x="281940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57200" y="33375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561332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561332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649723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93C5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1765" y="985773"/>
            <a:ext cx="662685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93C5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0650" y="2090420"/>
            <a:ext cx="5664200" cy="4049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1765" y="985773"/>
            <a:ext cx="6900468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93C5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9223" y="1445514"/>
            <a:ext cx="7045553" cy="4302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F2EE23-DEC1-A999-944F-31E6708C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65" y="538098"/>
            <a:ext cx="6936385" cy="574040"/>
          </a:xfrm>
        </p:spPr>
        <p:txBody>
          <a:bodyPr/>
          <a:lstStyle/>
          <a:p>
            <a:pPr algn="ctr"/>
            <a:r>
              <a:rPr lang="tr-TR" sz="3600" dirty="0" err="1">
                <a:solidFill>
                  <a:srgbClr val="FF0000"/>
                </a:solidFill>
              </a:rPr>
              <a:t>Expression</a:t>
            </a:r>
            <a:r>
              <a:rPr lang="tr-TR" sz="3600" dirty="0">
                <a:solidFill>
                  <a:srgbClr val="FF0000"/>
                </a:solidFill>
              </a:rPr>
              <a:t> </a:t>
            </a:r>
            <a:r>
              <a:rPr lang="tr-TR" sz="3600" dirty="0" err="1">
                <a:solidFill>
                  <a:srgbClr val="FF0000"/>
                </a:solidFill>
              </a:rPr>
              <a:t>Trees</a:t>
            </a:r>
            <a:r>
              <a:rPr lang="tr-TR" sz="3600" dirty="0">
                <a:solidFill>
                  <a:srgbClr val="FF0000"/>
                </a:solidFill>
              </a:rPr>
              <a:t> (İfade Ağaçları)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0367604-C181-8A01-3087-A3BBE7343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226" y="1133475"/>
            <a:ext cx="8591547" cy="270843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chemeClr val="tx1"/>
                </a:solidFill>
              </a:rPr>
              <a:t>Veri yapısındaki bir ifade ağacı, bir ifadeyi ağaç biçiminde temsil etmek için kullanılır. Bir ifadenin ifade ağacını oluşturduktan sonra, «</a:t>
            </a:r>
            <a:r>
              <a:rPr lang="tr-TR" sz="2200" dirty="0" err="1">
                <a:solidFill>
                  <a:schemeClr val="tx1"/>
                </a:solidFill>
              </a:rPr>
              <a:t>infix</a:t>
            </a:r>
            <a:r>
              <a:rPr lang="tr-TR" sz="2200" dirty="0">
                <a:solidFill>
                  <a:schemeClr val="tx1"/>
                </a:solidFill>
              </a:rPr>
              <a:t>» ifadeleri oluşturmak için </a:t>
            </a:r>
            <a:r>
              <a:rPr lang="tr-TR" sz="2200" dirty="0" err="1">
                <a:solidFill>
                  <a:schemeClr val="tx1"/>
                </a:solidFill>
              </a:rPr>
              <a:t>inorder</a:t>
            </a:r>
            <a:r>
              <a:rPr lang="tr-TR" sz="2200" dirty="0">
                <a:solidFill>
                  <a:schemeClr val="tx1"/>
                </a:solidFill>
              </a:rPr>
              <a:t> (ortada kök) dolaşma gerçekleştirebiliriz. Benzer şekilde, ifade ağacında </a:t>
            </a:r>
            <a:r>
              <a:rPr lang="tr-TR" sz="2200" dirty="0" err="1">
                <a:solidFill>
                  <a:schemeClr val="tx1"/>
                </a:solidFill>
              </a:rPr>
              <a:t>postorder</a:t>
            </a:r>
            <a:r>
              <a:rPr lang="tr-TR" sz="2200" dirty="0">
                <a:solidFill>
                  <a:schemeClr val="tx1"/>
                </a:solidFill>
              </a:rPr>
              <a:t> (sonra kök) geçişi yapmak «</a:t>
            </a:r>
            <a:r>
              <a:rPr lang="tr-TR" sz="2200" dirty="0" err="1">
                <a:solidFill>
                  <a:schemeClr val="tx1"/>
                </a:solidFill>
              </a:rPr>
              <a:t>postfix</a:t>
            </a:r>
            <a:r>
              <a:rPr lang="tr-TR" sz="2200" dirty="0">
                <a:solidFill>
                  <a:schemeClr val="tx1"/>
                </a:solidFill>
              </a:rPr>
              <a:t>» ifadeleri üretecektir.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200" dirty="0">
                <a:solidFill>
                  <a:schemeClr val="tx1"/>
                </a:solidFill>
              </a:rPr>
              <a:t>Örneğin A * B + C / D şeklinde bir ifademiz varsa ifade ağacı aşağıdaki gibi olacaktır:</a:t>
            </a:r>
          </a:p>
        </p:txBody>
      </p:sp>
      <p:pic>
        <p:nvPicPr>
          <p:cNvPr id="1026" name="Picture 2" descr="Expression Tree">
            <a:extLst>
              <a:ext uri="{FF2B5EF4-FFF2-40B4-BE49-F238E27FC236}">
                <a16:creationId xmlns:a16="http://schemas.microsoft.com/office/drawing/2014/main" id="{ACE2C005-11C4-DA7A-8419-58DD885B4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6" y="3863246"/>
            <a:ext cx="3902625" cy="2708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D40AA6-12F9-9745-064E-A5985DAA2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49" y="3863246"/>
            <a:ext cx="4630107" cy="235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581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F2EE23-DEC1-A999-944F-31E6708C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65" y="538098"/>
            <a:ext cx="6936385" cy="553998"/>
          </a:xfrm>
        </p:spPr>
        <p:txBody>
          <a:bodyPr/>
          <a:lstStyle/>
          <a:p>
            <a:pPr algn="ctr"/>
            <a:r>
              <a:rPr lang="tr-TR" sz="3600" dirty="0">
                <a:solidFill>
                  <a:srgbClr val="FF0000"/>
                </a:solidFill>
              </a:rPr>
              <a:t>ÖRNEK: İfade Ağacının Uygulanması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0367604-C181-8A01-3087-A3BBE7343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1200150"/>
            <a:ext cx="8172450" cy="5539978"/>
          </a:xfrm>
        </p:spPr>
        <p:txBody>
          <a:bodyPr/>
          <a:lstStyle/>
          <a:p>
            <a:pPr algn="l" rtl="0"/>
            <a:r>
              <a:rPr lang="tr-TR" sz="2400" dirty="0">
                <a:solidFill>
                  <a:schemeClr val="tx1"/>
                </a:solidFill>
              </a:rPr>
              <a:t>Bir "</a:t>
            </a:r>
            <a:r>
              <a:rPr lang="tr-TR" sz="2400" dirty="0" err="1">
                <a:solidFill>
                  <a:schemeClr val="tx1"/>
                </a:solidFill>
              </a:rPr>
              <a:t>postfix</a:t>
            </a:r>
            <a:r>
              <a:rPr lang="tr-TR" sz="2400" dirty="0">
                <a:solidFill>
                  <a:schemeClr val="tx1"/>
                </a:solidFill>
              </a:rPr>
              <a:t>" ifadesinden ifade ağacını oluşturmak için algoritma aşağıdadır. Buna göre "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ABC*+D/</a:t>
            </a:r>
            <a:r>
              <a:rPr lang="tr-TR" sz="2400" dirty="0">
                <a:solidFill>
                  <a:schemeClr val="tx1"/>
                </a:solidFill>
              </a:rPr>
              <a:t>"</a:t>
            </a:r>
            <a:r>
              <a:rPr kumimoji="0" lang="tr-TR" altLang="tr-T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postfix</a:t>
            </a:r>
            <a:r>
              <a:rPr lang="tr-TR" sz="2400" dirty="0">
                <a:solidFill>
                  <a:schemeClr val="tx1"/>
                </a:solidFill>
              </a:rPr>
              <a:t> ifadesi için ifade ağacı oluşturan ve ortada kök ile dolaşan Java kodunu yazınız.</a:t>
            </a:r>
          </a:p>
          <a:p>
            <a:r>
              <a:rPr lang="tr-TR" sz="2400" dirty="0"/>
              <a:t>Algoritma:</a:t>
            </a:r>
          </a:p>
          <a:p>
            <a:pPr lvl="1"/>
            <a:r>
              <a:rPr lang="tr-TR" sz="2400" dirty="0">
                <a:solidFill>
                  <a:srgbClr val="FF0000"/>
                </a:solidFill>
              </a:rPr>
              <a:t>1) </a:t>
            </a:r>
            <a:r>
              <a:rPr lang="tr-TR" sz="2400" dirty="0">
                <a:solidFill>
                  <a:schemeClr val="tx1"/>
                </a:solidFill>
              </a:rPr>
              <a:t>İfadeyi soldan sağa tarayın.</a:t>
            </a:r>
          </a:p>
          <a:p>
            <a:pPr lvl="1"/>
            <a:r>
              <a:rPr lang="tr-TR" sz="2400" dirty="0">
                <a:solidFill>
                  <a:srgbClr val="FF0000"/>
                </a:solidFill>
              </a:rPr>
              <a:t>2)</a:t>
            </a:r>
            <a:r>
              <a:rPr lang="tr-TR" sz="2400" dirty="0">
                <a:solidFill>
                  <a:schemeClr val="tx1"/>
                </a:solidFill>
              </a:rPr>
              <a:t> Bir "</a:t>
            </a:r>
            <a:r>
              <a:rPr lang="tr-TR" sz="2400" dirty="0" err="1">
                <a:solidFill>
                  <a:schemeClr val="tx1"/>
                </a:solidFill>
              </a:rPr>
              <a:t>operand</a:t>
            </a:r>
            <a:r>
              <a:rPr lang="tr-TR" sz="2400" dirty="0">
                <a:solidFill>
                  <a:schemeClr val="tx1"/>
                </a:solidFill>
              </a:rPr>
              <a:t>" bulunursa. Ardından bu "</a:t>
            </a:r>
            <a:r>
              <a:rPr lang="tr-TR" sz="2400" dirty="0" err="1">
                <a:solidFill>
                  <a:schemeClr val="tx1"/>
                </a:solidFill>
              </a:rPr>
              <a:t>operand</a:t>
            </a:r>
            <a:r>
              <a:rPr lang="tr-TR" sz="2400" dirty="0">
                <a:solidFill>
                  <a:schemeClr val="tx1"/>
                </a:solidFill>
              </a:rPr>
              <a:t>" için bir düğüm oluşturun ve onu yığına itin.</a:t>
            </a:r>
          </a:p>
          <a:p>
            <a:pPr lvl="1"/>
            <a:r>
              <a:rPr lang="tr-TR" sz="2400" dirty="0">
                <a:solidFill>
                  <a:srgbClr val="FF0000"/>
                </a:solidFill>
              </a:rPr>
              <a:t>3)</a:t>
            </a:r>
            <a:r>
              <a:rPr lang="tr-TR" sz="2400" dirty="0">
                <a:solidFill>
                  <a:schemeClr val="tx1"/>
                </a:solidFill>
              </a:rPr>
              <a:t> Bir "</a:t>
            </a:r>
            <a:r>
              <a:rPr lang="tr-TR" sz="2400" dirty="0" err="1">
                <a:solidFill>
                  <a:schemeClr val="tx1"/>
                </a:solidFill>
              </a:rPr>
              <a:t>operator</a:t>
            </a:r>
            <a:r>
              <a:rPr lang="tr-TR" sz="2400" dirty="0">
                <a:solidFill>
                  <a:schemeClr val="tx1"/>
                </a:solidFill>
              </a:rPr>
              <a:t>" bulunursa. Yığından iki düğümü alın (pop) ve "</a:t>
            </a:r>
            <a:r>
              <a:rPr lang="tr-TR" sz="2400" dirty="0" err="1">
                <a:solidFill>
                  <a:schemeClr val="tx1"/>
                </a:solidFill>
              </a:rPr>
              <a:t>operator</a:t>
            </a:r>
            <a:r>
              <a:rPr lang="tr-TR" sz="2400" dirty="0">
                <a:solidFill>
                  <a:schemeClr val="tx1"/>
                </a:solidFill>
              </a:rPr>
              <a:t>" ü kök düğüm olarak ve iki öğeyi sol ve sağ alt öğe olarak tutan bir düğüm yapın. Yeni oluşturulan düğümü yığına itin.</a:t>
            </a:r>
          </a:p>
          <a:p>
            <a:pPr lvl="1"/>
            <a:r>
              <a:rPr lang="tr-TR" sz="2400" dirty="0">
                <a:solidFill>
                  <a:srgbClr val="FF0000"/>
                </a:solidFill>
              </a:rPr>
              <a:t>4)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Postfix</a:t>
            </a:r>
            <a:r>
              <a:rPr lang="tr-TR" sz="2400" dirty="0">
                <a:solidFill>
                  <a:schemeClr val="tx1"/>
                </a:solidFill>
              </a:rPr>
              <a:t> ifademizin sonuna gelene kadar yukarıdaki iki adımı tekrar etmeye devam edin.</a:t>
            </a:r>
          </a:p>
          <a:p>
            <a:pPr lvl="1"/>
            <a:r>
              <a:rPr lang="tr-TR" sz="2400" dirty="0">
                <a:solidFill>
                  <a:srgbClr val="FF0000"/>
                </a:solidFill>
              </a:rPr>
              <a:t>5)</a:t>
            </a:r>
            <a:r>
              <a:rPr lang="tr-TR" sz="2400" dirty="0">
                <a:solidFill>
                  <a:schemeClr val="tx1"/>
                </a:solidFill>
              </a:rPr>
              <a:t> </a:t>
            </a:r>
            <a:r>
              <a:rPr lang="tr-TR" sz="2400" dirty="0" err="1">
                <a:solidFill>
                  <a:schemeClr val="tx1"/>
                </a:solidFill>
              </a:rPr>
              <a:t>Yığıtta</a:t>
            </a:r>
            <a:r>
              <a:rPr lang="tr-TR" sz="2400" dirty="0">
                <a:solidFill>
                  <a:schemeClr val="tx1"/>
                </a:solidFill>
              </a:rPr>
              <a:t> geride kalan düğüm, ifade ağacının başını temsil eder.</a:t>
            </a:r>
          </a:p>
        </p:txBody>
      </p:sp>
    </p:spTree>
    <p:extLst>
      <p:ext uri="{BB962C8B-B14F-4D97-AF65-F5344CB8AC3E}">
        <p14:creationId xmlns:p14="http://schemas.microsoft.com/office/powerpoint/2010/main" val="265234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0B93CC9-F3EB-F195-F8A6-23EDE84C9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5" y="161926"/>
            <a:ext cx="8467725" cy="6617196"/>
          </a:xfrm>
        </p:spPr>
        <p:txBody>
          <a:bodyPr/>
          <a:lstStyle/>
          <a:p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java.util.Stack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data;</a:t>
            </a:r>
          </a:p>
          <a:p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left,right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data){</a:t>
            </a:r>
          </a:p>
          <a:p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this.data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data;</a:t>
            </a:r>
          </a:p>
          <a:p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right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 }   }</a:t>
            </a:r>
          </a:p>
          <a:p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Main {</a:t>
            </a:r>
          </a:p>
          <a:p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isOperator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</a:p>
          <a:p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=='+' || 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=='-'|| 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=='*' || 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=='/' || 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=='^’)</a:t>
            </a:r>
          </a:p>
          <a:p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     {  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 }</a:t>
            </a:r>
          </a:p>
          <a:p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 }</a:t>
            </a:r>
          </a:p>
          <a:p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expressionTree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postfix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</a:p>
          <a:p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</a:p>
          <a:p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t1,t2,temp;</a:t>
            </a:r>
          </a:p>
          <a:p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i=0;i&lt;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postfix.length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();i++){</a:t>
            </a:r>
          </a:p>
          <a:p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(!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isOperator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postfix.charAt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(i))){</a:t>
            </a:r>
          </a:p>
          <a:p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postfix.charAt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(i));</a:t>
            </a:r>
          </a:p>
          <a:p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st.push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 }</a:t>
            </a:r>
          </a:p>
          <a:p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else{</a:t>
            </a:r>
          </a:p>
          <a:p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postfix.charAt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(i));</a:t>
            </a:r>
          </a:p>
          <a:p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t1 = 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st.pop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t2 = 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st.pop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temp.left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t2;</a:t>
            </a:r>
          </a:p>
          <a:p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temp.right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t1;</a:t>
            </a:r>
          </a:p>
          <a:p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st.push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        }</a:t>
            </a:r>
            <a:r>
              <a:rPr lang="tr-TR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st.pop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r>
              <a:rPr lang="tr-TR" sz="1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16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0B93CC9-F3EB-F195-F8A6-23EDE84C9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5" y="161926"/>
            <a:ext cx="8467725" cy="5065297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inorder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</a:p>
          <a:p>
            <a:pPr>
              <a:lnSpc>
                <a:spcPct val="115000"/>
              </a:lnSpc>
            </a:pP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inorder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root.left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15000"/>
              </a:lnSpc>
            </a:pP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root.data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15000"/>
              </a:lnSpc>
            </a:pP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inorder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root.right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15000"/>
              </a:lnSpc>
            </a:pP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115000"/>
              </a:lnSpc>
            </a:pP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main(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[] 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15000"/>
              </a:lnSpc>
            </a:pP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postfix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"ABC*+D/";</a:t>
            </a:r>
          </a:p>
          <a:p>
            <a:pPr>
              <a:lnSpc>
                <a:spcPct val="115000"/>
              </a:lnSpc>
            </a:pP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 = 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expressionTree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postfix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15000"/>
              </a:lnSpc>
            </a:pP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tr-TR" sz="1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inorder</a:t>
            </a: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(r);</a:t>
            </a:r>
          </a:p>
          <a:p>
            <a:pPr>
              <a:lnSpc>
                <a:spcPct val="115000"/>
              </a:lnSpc>
            </a:pPr>
            <a:r>
              <a:rPr lang="tr-TR" sz="1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}       }</a:t>
            </a:r>
          </a:p>
          <a:p>
            <a:pPr>
              <a:lnSpc>
                <a:spcPct val="115000"/>
              </a:lnSpc>
            </a:pPr>
            <a:endParaRPr lang="tr-TR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tr-TR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tr-TR" sz="1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tr-TR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800" b="1" spc="10" dirty="0" err="1">
                <a:solidFill>
                  <a:srgbClr val="27323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15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8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800" spc="10" dirty="0" err="1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The</a:t>
            </a:r>
            <a:r>
              <a:rPr lang="tr-TR" sz="18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800" spc="10" dirty="0" err="1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Inorder</a:t>
            </a:r>
            <a:r>
              <a:rPr lang="tr-TR" sz="18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800" spc="10" dirty="0" err="1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Traversal</a:t>
            </a:r>
            <a:r>
              <a:rPr lang="tr-TR" sz="18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of </a:t>
            </a:r>
            <a:r>
              <a:rPr lang="tr-TR" sz="1800" spc="10" dirty="0" err="1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Expression</a:t>
            </a:r>
            <a:r>
              <a:rPr lang="tr-TR" sz="18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800" spc="10" dirty="0" err="1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Tree</a:t>
            </a:r>
            <a:r>
              <a:rPr lang="tr-TR" sz="1800" spc="10" dirty="0">
                <a:solidFill>
                  <a:srgbClr val="273239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A  +  B  *  C  /  D  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tr-TR" sz="1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288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</TotalTime>
  <Words>588</Words>
  <Application>Microsoft Office PowerPoint</Application>
  <PresentationFormat>Ekran Gösterisi (4:3)</PresentationFormat>
  <Paragraphs>60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4</vt:i4>
      </vt:variant>
    </vt:vector>
  </HeadingPairs>
  <TitlesOfParts>
    <vt:vector size="9" baseType="lpstr">
      <vt:lpstr>Arial</vt:lpstr>
      <vt:lpstr>Calibri</vt:lpstr>
      <vt:lpstr>Consolas</vt:lpstr>
      <vt:lpstr>Office Theme</vt:lpstr>
      <vt:lpstr>Office Theme</vt:lpstr>
      <vt:lpstr>Expression Trees (İfade Ağaçları)</vt:lpstr>
      <vt:lpstr>ÖRNEK: İfade Ağacının Uygulanması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Yapıları ve Algoritmalar</dc:title>
  <dc:creator>ERKAN TANYILDIZI</dc:creator>
  <cp:lastModifiedBy>İhsan Pençe</cp:lastModifiedBy>
  <cp:revision>163</cp:revision>
  <dcterms:created xsi:type="dcterms:W3CDTF">2019-09-23T09:20:00Z</dcterms:created>
  <dcterms:modified xsi:type="dcterms:W3CDTF">2022-12-12T17:42:21Z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2016-10-23T00:00:00Z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2019-09-23T00:00:00Z</vt:filetime>
  </property>
</Properties>
</file>