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0" r:id="rId5"/>
    <p:sldId id="262" r:id="rId6"/>
    <p:sldId id="259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5DF"/>
    <a:srgbClr val="FFFFCC"/>
    <a:srgbClr val="11D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18AC-7C36-ACC9-E42B-8D7269686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0E737-A80F-87D0-A2E2-731646C1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AC97-F543-EAF9-717B-34D3B94A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9B02-AAA7-71C7-4F7B-E44E724BA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1E16-DCC0-C9D4-6305-D119E079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805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695F-3E54-B0FA-65F9-8C72D42B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73D8D-0D17-B923-BB12-CFD5AE60E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F5D7-790D-ADAD-A776-6CECC44C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64A83-0AF9-928F-B7C7-640EE11F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9896-2D6C-B29F-9D60-80520CB0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822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07EF2-3876-B5D5-466C-941BDC56D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542F5-E825-16B8-51CA-21EA4A1F7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2D2F0-746B-DDFC-0DF1-AB1D17AD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DEB4-E12C-7ED2-E74A-C0CA2397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224F-9246-A310-493A-39B30572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969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8321-4C5C-6677-3DE8-DCBA0A21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1D9F-2F67-BDAE-E5E2-C1A8C147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D558-66E5-E625-E729-072DC2B3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3975-B218-31AE-07E9-9A109EB2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37A9-9F3C-9540-3BB5-EFEA47B4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532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15C0-F720-26FA-2494-7B3E656C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F4185-26F7-D791-9C21-AE72BA648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1EE1-E79E-0C8D-D8B7-AEFB96CB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E22E5-0849-A356-DC4E-5C1AD19D0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0A546-C7F5-FB69-805B-64623A3E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35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7755-698F-2A09-1323-7B407B64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57A4-6D50-54C5-3660-395A24DDA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002AD-7DB9-0D69-B96F-8F2A143E1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6B19-5AE9-927C-97EC-B6223835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9B91-24E1-49E3-7A67-08FDA6182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80485-94EB-B96B-F1F5-ADBF166E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2557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C5D0-414B-1BAB-D8C1-E4EA41CD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618D4-9D9E-93F7-081F-036451DEB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1B95-BFC2-29C6-FA04-885EB2D5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6BE05-D3DA-8FB1-2CA2-422D7DE5A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12988-1D3E-5AF4-63D3-FABDA3828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6685B-EC82-F6C6-6DF2-7CB1A03D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BC5390-7EDA-477E-7E7B-33663D63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916A6-8005-C059-0139-56566A5F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01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69B2-B41F-C752-D420-9FA85332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AB922-C9B4-0B9E-4A3B-806CE20E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0C6F8-3C35-1D5D-8D67-312FF444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DD16F-4716-5DD3-FD8A-F9544BB77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90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6397C-5999-5937-167D-26A8F0D1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86968-B220-BCE3-8914-52C49046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310CD-89CE-44DE-326C-3BF22CCA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6081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D6EE-2439-5746-8208-82C8A67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2498-D8F1-92F7-E098-47294851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5ED8F-90E5-8E23-991B-99CDC883A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7D9BD-C2CE-0BE5-5BA5-6B81C10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1E49-6DC5-03CB-4C6E-500FE759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DD127-4AE4-32AA-B51D-03527E06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749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1BC1-BDC7-53D5-F5A1-2863EAEE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BCF0C-C725-0A2D-BD01-4A2CA7EF6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F498-4178-65C7-A7C3-DFF27EAB8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6368F-F42C-F017-8C71-FEFD7033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3D335-61A5-53D8-49E3-E92B4DC1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10875-B59E-E7D7-3E4B-5A751297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853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2EFB-536F-1A5D-67FB-0BBFF79AD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6756-6E25-6390-C1DE-F8E172A3F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5993-95E0-B476-F5C0-C1656650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2A721-D3A4-425E-9EAF-B54FB65568A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53EE3-E023-51AF-C0BE-F1F442E4D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B3DDD-9936-C053-C02F-D4155E93F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509F6-8526-492F-952A-A13E9F8A2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2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een sign with white text and a green sign&#10;&#10;Description automatically generated">
            <a:extLst>
              <a:ext uri="{FF2B5EF4-FFF2-40B4-BE49-F238E27FC236}">
                <a16:creationId xmlns:a16="http://schemas.microsoft.com/office/drawing/2014/main" id="{36194EAD-C2ED-2979-0644-9B6D8C91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0" t="9091" r="13606" b="-1"/>
          <a:stretch/>
        </p:blipFill>
        <p:spPr>
          <a:xfrm>
            <a:off x="4818888" y="15912"/>
            <a:ext cx="7373112" cy="6857989"/>
          </a:xfrm>
          <a:prstGeom prst="rect">
            <a:avLst/>
          </a:prstGeom>
        </p:spPr>
      </p:pic>
      <p:sp>
        <p:nvSpPr>
          <p:cNvPr id="41" name="Freeform 8">
            <a:extLst>
              <a:ext uri="{FF2B5EF4-FFF2-40B4-BE49-F238E27FC236}">
                <a16:creationId xmlns:a16="http://schemas.microsoft.com/office/drawing/2014/main" id="{B83ED68E-10BE-4ADD-86BC-9E944EA5A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1ADCEC2C-1761-4D19-9709-41992C290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9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17A1F-C14C-EF20-8D1E-FB648A7AB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1" y="2600325"/>
            <a:ext cx="4948429" cy="2651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600" b="1" spc="-50" dirty="0" err="1">
                <a:effectLst/>
              </a:rPr>
              <a:t>Keells</a:t>
            </a:r>
            <a:r>
              <a:rPr lang="en-US" sz="4600" b="1" spc="-50" dirty="0">
                <a:effectLst/>
              </a:rPr>
              <a:t> Location Intelligence System (KLIS)</a:t>
            </a:r>
            <a:br>
              <a:rPr lang="en-US" sz="4600" spc="-50" dirty="0">
                <a:effectLst/>
                <a:highlight>
                  <a:srgbClr val="FFFF00"/>
                </a:highlight>
              </a:rPr>
            </a:br>
            <a:endParaRPr lang="en-US" sz="4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4710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cylinder with a red warning sign&#10;&#10;Description automatically generated with medium confidence">
            <a:extLst>
              <a:ext uri="{FF2B5EF4-FFF2-40B4-BE49-F238E27FC236}">
                <a16:creationId xmlns:a16="http://schemas.microsoft.com/office/drawing/2014/main" id="{25C2C161-EFDF-B36E-2746-3CE84B990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5" t="7866" r="28001" b="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0D2E1-19B7-94DF-1B0E-C7224C9083B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Proposal Details </a:t>
            </a:r>
            <a:r>
              <a:rPr lang="en-US" sz="4400" b="1" dirty="0"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972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C235-9481-AB83-4ADA-86B73414206D}"/>
              </a:ext>
            </a:extLst>
          </p:cNvPr>
          <p:cNvSpPr txBox="1"/>
          <p:nvPr/>
        </p:nvSpPr>
        <p:spPr>
          <a:xfrm>
            <a:off x="699714" y="321728"/>
            <a:ext cx="6999883" cy="96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Keells</a:t>
            </a: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Outlet Mapping</a:t>
            </a:r>
          </a:p>
        </p:txBody>
      </p:sp>
      <p:pic>
        <p:nvPicPr>
          <p:cNvPr id="11" name="Picture 10" descr="A black and white map pointer&#10;&#10;Description automatically generated">
            <a:extLst>
              <a:ext uri="{FF2B5EF4-FFF2-40B4-BE49-F238E27FC236}">
                <a16:creationId xmlns:a16="http://schemas.microsoft.com/office/drawing/2014/main" id="{394E371B-EC71-AC89-5914-8D6CB6AA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22" y="3915384"/>
            <a:ext cx="1233569" cy="1576446"/>
          </a:xfrm>
          <a:prstGeom prst="rect">
            <a:avLst/>
          </a:prstGeom>
        </p:spPr>
      </p:pic>
      <p:pic>
        <p:nvPicPr>
          <p:cNvPr id="7" name="Picture 6" descr="A green and white pin&#10;&#10;Description automatically generated">
            <a:extLst>
              <a:ext uri="{FF2B5EF4-FFF2-40B4-BE49-F238E27FC236}">
                <a16:creationId xmlns:a16="http://schemas.microsoft.com/office/drawing/2014/main" id="{5C704AFA-1D25-39FE-C22A-8BE5280D8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1429" y="3915383"/>
            <a:ext cx="1576447" cy="1576447"/>
          </a:xfrm>
          <a:prstGeom prst="rect">
            <a:avLst/>
          </a:prstGeom>
        </p:spPr>
      </p:pic>
      <p:pic>
        <p:nvPicPr>
          <p:cNvPr id="5" name="Picture 4" descr="A blue pin with a white circle&#10;&#10;Description automatically generated">
            <a:extLst>
              <a:ext uri="{FF2B5EF4-FFF2-40B4-BE49-F238E27FC236}">
                <a16:creationId xmlns:a16="http://schemas.microsoft.com/office/drawing/2014/main" id="{7BD07ECA-BB34-4B8F-C094-527A3844C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04" y="2042499"/>
            <a:ext cx="1498444" cy="1498444"/>
          </a:xfrm>
          <a:prstGeom prst="rect">
            <a:avLst/>
          </a:prstGeom>
        </p:spPr>
      </p:pic>
      <p:pic>
        <p:nvPicPr>
          <p:cNvPr id="4" name="Picture 3" descr="A red pin with a white circle&#10;&#10;Description automatically generated">
            <a:extLst>
              <a:ext uri="{FF2B5EF4-FFF2-40B4-BE49-F238E27FC236}">
                <a16:creationId xmlns:a16="http://schemas.microsoft.com/office/drawing/2014/main" id="{68227671-FBB3-DDCB-EDEE-24CE7D1861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t="12860" r="16302" b="21019"/>
          <a:stretch/>
        </p:blipFill>
        <p:spPr>
          <a:xfrm>
            <a:off x="6373501" y="1757262"/>
            <a:ext cx="2159209" cy="20404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103AF-83B3-6A31-A7EF-B6E4A0BA0DCD}"/>
              </a:ext>
            </a:extLst>
          </p:cNvPr>
          <p:cNvSpPr txBox="1"/>
          <p:nvPr/>
        </p:nvSpPr>
        <p:spPr>
          <a:xfrm>
            <a:off x="487525" y="3792533"/>
            <a:ext cx="222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High-level profitable Outlets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0246F-4D88-39BD-A2C4-1F228E77570C}"/>
              </a:ext>
            </a:extLst>
          </p:cNvPr>
          <p:cNvSpPr txBox="1"/>
          <p:nvPr/>
        </p:nvSpPr>
        <p:spPr>
          <a:xfrm>
            <a:off x="3108832" y="5778594"/>
            <a:ext cx="21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Mid-level profitable Outlets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56FC0-70C3-F9BD-8627-AEBAA0BAC1B9}"/>
              </a:ext>
            </a:extLst>
          </p:cNvPr>
          <p:cNvSpPr txBox="1"/>
          <p:nvPr/>
        </p:nvSpPr>
        <p:spPr>
          <a:xfrm>
            <a:off x="6306024" y="3792532"/>
            <a:ext cx="2226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Low-level profitable Outlets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97864-329A-20DB-7027-3236F621D451}"/>
              </a:ext>
            </a:extLst>
          </p:cNvPr>
          <p:cNvSpPr txBox="1"/>
          <p:nvPr/>
        </p:nvSpPr>
        <p:spPr>
          <a:xfrm>
            <a:off x="9651224" y="5732428"/>
            <a:ext cx="165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Closed outlet</a:t>
            </a:r>
          </a:p>
        </p:txBody>
      </p:sp>
    </p:spTree>
    <p:extLst>
      <p:ext uri="{BB962C8B-B14F-4D97-AF65-F5344CB8AC3E}">
        <p14:creationId xmlns:p14="http://schemas.microsoft.com/office/powerpoint/2010/main" val="40661512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6C0EAA-A727-B234-DCC5-C652264D569C}"/>
              </a:ext>
            </a:extLst>
          </p:cNvPr>
          <p:cNvSpPr txBox="1"/>
          <p:nvPr/>
        </p:nvSpPr>
        <p:spPr>
          <a:xfrm>
            <a:off x="1133515" y="715379"/>
            <a:ext cx="6062415" cy="1145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Highlighting Suitable </a:t>
            </a:r>
            <a:r>
              <a:rPr lang="en-US" sz="4000" b="1" dirty="0">
                <a:latin typeface="+mj-lt"/>
                <a:ea typeface="+mj-ea"/>
                <a:cs typeface="+mj-cs"/>
              </a:rPr>
              <a:t>A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and white map&#10;&#10;Description automatically generated">
            <a:extLst>
              <a:ext uri="{FF2B5EF4-FFF2-40B4-BE49-F238E27FC236}">
                <a16:creationId xmlns:a16="http://schemas.microsoft.com/office/drawing/2014/main" id="{B343BAAA-D1DF-0536-6A42-336D87FE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52" y="3003879"/>
            <a:ext cx="3049246" cy="1458165"/>
          </a:xfrm>
          <a:prstGeom prst="rect">
            <a:avLst/>
          </a:prstGeom>
        </p:spPr>
      </p:pic>
      <p:pic>
        <p:nvPicPr>
          <p:cNvPr id="7" name="Picture 6" descr="A logo of a google maps app&#10;&#10;Description automatically generated">
            <a:extLst>
              <a:ext uri="{FF2B5EF4-FFF2-40B4-BE49-F238E27FC236}">
                <a16:creationId xmlns:a16="http://schemas.microsoft.com/office/drawing/2014/main" id="{86A418D3-358A-01CD-47F8-2373287A6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7" r="24099"/>
          <a:stretch/>
        </p:blipFill>
        <p:spPr>
          <a:xfrm>
            <a:off x="9134815" y="2526122"/>
            <a:ext cx="2342167" cy="2451363"/>
          </a:xfrm>
          <a:prstGeom prst="rect">
            <a:avLst/>
          </a:prstGeom>
        </p:spPr>
      </p:pic>
      <p:pic>
        <p:nvPicPr>
          <p:cNvPr id="9" name="Picture 8" descr="A screenshot of a map&#10;&#10;Description automatically generated">
            <a:extLst>
              <a:ext uri="{FF2B5EF4-FFF2-40B4-BE49-F238E27FC236}">
                <a16:creationId xmlns:a16="http://schemas.microsoft.com/office/drawing/2014/main" id="{F957E79E-240E-A213-CB34-D6A1075B8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179" y="3003879"/>
            <a:ext cx="2066915" cy="145917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ADB1DDD-26ED-7F71-A61F-5F82EC89D97E}"/>
              </a:ext>
            </a:extLst>
          </p:cNvPr>
          <p:cNvSpPr/>
          <p:nvPr/>
        </p:nvSpPr>
        <p:spPr>
          <a:xfrm>
            <a:off x="4196620" y="3463242"/>
            <a:ext cx="1062544" cy="5027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lus Sign 11">
            <a:extLst>
              <a:ext uri="{FF2B5EF4-FFF2-40B4-BE49-F238E27FC236}">
                <a16:creationId xmlns:a16="http://schemas.microsoft.com/office/drawing/2014/main" id="{86BB677E-4D86-4F4F-ED6C-C7660D0C979A}"/>
              </a:ext>
            </a:extLst>
          </p:cNvPr>
          <p:cNvSpPr/>
          <p:nvPr/>
        </p:nvSpPr>
        <p:spPr>
          <a:xfrm>
            <a:off x="8122287" y="3294103"/>
            <a:ext cx="1012528" cy="99963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665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B65E49-5337-40E3-9DBD-146D14EA0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2"/>
            <a:ext cx="12192000" cy="452261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59509F-94DC-4952-A3B5-1EFAA2F52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68276" y="5"/>
            <a:ext cx="4023722" cy="4522603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AF2CB-1EFE-4962-A8DC-2D3CE4736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7200" y="-5"/>
            <a:ext cx="11743606" cy="4513113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32531E-9E20-48D1-A119-C05304D9E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8807" y="-9506"/>
            <a:ext cx="12200801" cy="4532114"/>
          </a:xfrm>
          <a:prstGeom prst="rect">
            <a:avLst/>
          </a:prstGeom>
          <a:gradFill>
            <a:gsLst>
              <a:gs pos="0">
                <a:srgbClr val="000000">
                  <a:alpha val="51000"/>
                </a:srgbClr>
              </a:gs>
              <a:gs pos="74000">
                <a:schemeClr val="accent1">
                  <a:alpha val="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AA014B-79A8-4BEC-893F-42318288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679585"/>
          </a:xfrm>
          <a:prstGeom prst="rect">
            <a:avLst/>
          </a:prstGeom>
          <a:gradFill>
            <a:gsLst>
              <a:gs pos="20000">
                <a:schemeClr val="accent1">
                  <a:alpha val="9000"/>
                </a:schemeClr>
              </a:gs>
              <a:gs pos="100000">
                <a:srgbClr val="000000">
                  <a:alpha val="67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68554-0DD1-18BE-A817-C30D65ADE537}"/>
              </a:ext>
            </a:extLst>
          </p:cNvPr>
          <p:cNvSpPr txBox="1"/>
          <p:nvPr/>
        </p:nvSpPr>
        <p:spPr>
          <a:xfrm>
            <a:off x="1371598" y="533514"/>
            <a:ext cx="9617105" cy="1999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Mapping Competitors Locations</a:t>
            </a:r>
          </a:p>
        </p:txBody>
      </p:sp>
      <p:pic>
        <p:nvPicPr>
          <p:cNvPr id="10" name="Picture 9" descr="A red and white logo&#10;&#10;Description automatically generated">
            <a:extLst>
              <a:ext uri="{FF2B5EF4-FFF2-40B4-BE49-F238E27FC236}">
                <a16:creationId xmlns:a16="http://schemas.microsoft.com/office/drawing/2014/main" id="{FFC56530-3BED-B1D7-BC7B-4608C6AEBC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89821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888551F1-C841-4ACB-BE80-050FF15E30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8" r="7639" b="3"/>
          <a:stretch/>
        </p:blipFill>
        <p:spPr>
          <a:xfrm>
            <a:off x="3594811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6" name="Picture 5" descr="A yellow background with blue and green text&#10;&#10;Description automatically generated">
            <a:extLst>
              <a:ext uri="{FF2B5EF4-FFF2-40B4-BE49-F238E27FC236}">
                <a16:creationId xmlns:a16="http://schemas.microsoft.com/office/drawing/2014/main" id="{33AB787E-29F5-D53E-88D3-0AC4B927E3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629480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  <p:pic>
        <p:nvPicPr>
          <p:cNvPr id="8" name="Picture 7" descr="A red and yellow sign&#10;&#10;Description automatically generated">
            <a:extLst>
              <a:ext uri="{FF2B5EF4-FFF2-40B4-BE49-F238E27FC236}">
                <a16:creationId xmlns:a16="http://schemas.microsoft.com/office/drawing/2014/main" id="{21CAC2BC-53B3-6E50-8EF4-781EDEC86B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8" r="25248" b="-4"/>
          <a:stretch/>
        </p:blipFill>
        <p:spPr>
          <a:xfrm>
            <a:off x="9051869" y="3579621"/>
            <a:ext cx="2282932" cy="2282932"/>
          </a:xfrm>
          <a:custGeom>
            <a:avLst/>
            <a:gdLst/>
            <a:ahLst/>
            <a:cxnLst/>
            <a:rect l="l" t="t" r="r" b="b"/>
            <a:pathLst>
              <a:path w="2282932" h="2282932">
                <a:moveTo>
                  <a:pt x="1141466" y="0"/>
                </a:moveTo>
                <a:cubicBezTo>
                  <a:pt x="1771880" y="0"/>
                  <a:pt x="2282932" y="511052"/>
                  <a:pt x="2282932" y="1141466"/>
                </a:cubicBezTo>
                <a:cubicBezTo>
                  <a:pt x="2282932" y="1771880"/>
                  <a:pt x="1771880" y="2282932"/>
                  <a:pt x="1141466" y="2282932"/>
                </a:cubicBezTo>
                <a:cubicBezTo>
                  <a:pt x="511052" y="2282932"/>
                  <a:pt x="0" y="1771880"/>
                  <a:pt x="0" y="1141466"/>
                </a:cubicBezTo>
                <a:cubicBezTo>
                  <a:pt x="0" y="511052"/>
                  <a:pt x="511052" y="0"/>
                  <a:pt x="11414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9759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usiness Growth outline">
            <a:extLst>
              <a:ext uri="{FF2B5EF4-FFF2-40B4-BE49-F238E27FC236}">
                <a16:creationId xmlns:a16="http://schemas.microsoft.com/office/drawing/2014/main" id="{59BF8C95-665D-59C1-5C0E-9A932A52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0752" y="3657227"/>
            <a:ext cx="1673809" cy="1673809"/>
          </a:xfrm>
          <a:prstGeom prst="rect">
            <a:avLst/>
          </a:prstGeom>
        </p:spPr>
      </p:pic>
      <p:pic>
        <p:nvPicPr>
          <p:cNvPr id="3" name="Picture 2" descr="A map with different colored pins&#10;&#10;Description automatically generated">
            <a:extLst>
              <a:ext uri="{FF2B5EF4-FFF2-40B4-BE49-F238E27FC236}">
                <a16:creationId xmlns:a16="http://schemas.microsoft.com/office/drawing/2014/main" id="{7F1C1DA0-ED9C-49E7-D3D2-B2BAA16EA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868" y="3688548"/>
            <a:ext cx="1977344" cy="1315833"/>
          </a:xfrm>
          <a:prstGeom prst="rect">
            <a:avLst/>
          </a:prstGeom>
        </p:spPr>
      </p:pic>
      <p:pic>
        <p:nvPicPr>
          <p:cNvPr id="4" name="Picture 3" descr="A map with a route&#10;&#10;Description automatically generated">
            <a:extLst>
              <a:ext uri="{FF2B5EF4-FFF2-40B4-BE49-F238E27FC236}">
                <a16:creationId xmlns:a16="http://schemas.microsoft.com/office/drawing/2014/main" id="{92530675-2E82-2B33-3A87-5C714F556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941" y="739471"/>
            <a:ext cx="1832620" cy="1470502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8B771F21-1FA7-6C16-002F-B5CF6A348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9330" y="402818"/>
            <a:ext cx="1574419" cy="1574419"/>
          </a:xfrm>
          <a:prstGeom prst="rect">
            <a:avLst/>
          </a:prstGeom>
        </p:spPr>
      </p:pic>
      <p:pic>
        <p:nvPicPr>
          <p:cNvPr id="11" name="Graphic 10" descr="Illustrator with solid fill">
            <a:extLst>
              <a:ext uri="{FF2B5EF4-FFF2-40B4-BE49-F238E27FC236}">
                <a16:creationId xmlns:a16="http://schemas.microsoft.com/office/drawing/2014/main" id="{29EA00CB-1BA3-3305-EDD7-BDF3626C8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5506" y="2239298"/>
            <a:ext cx="1657653" cy="1657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39D129-6273-F3E4-01EF-5710F6915F83}"/>
              </a:ext>
            </a:extLst>
          </p:cNvPr>
          <p:cNvSpPr txBox="1"/>
          <p:nvPr/>
        </p:nvSpPr>
        <p:spPr>
          <a:xfrm>
            <a:off x="4320390" y="4138306"/>
            <a:ext cx="29922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32688">
              <a:spcAft>
                <a:spcPts val="600"/>
              </a:spcAft>
            </a:pPr>
            <a:r>
              <a:rPr lang="en-US" sz="2800" b="1" kern="1200" spc="-51" dirty="0" err="1">
                <a:solidFill>
                  <a:srgbClr val="2D75DF"/>
                </a:solidFill>
              </a:rPr>
              <a:t>Keells</a:t>
            </a:r>
            <a:r>
              <a:rPr lang="en-US" sz="2800" b="1" kern="1200" spc="-51" dirty="0">
                <a:solidFill>
                  <a:srgbClr val="2D75DF"/>
                </a:solidFill>
              </a:rPr>
              <a:t> Location Intelligence System (KLIS)</a:t>
            </a:r>
            <a:endParaRPr lang="en-US" sz="2800" dirty="0">
              <a:solidFill>
                <a:srgbClr val="2D75DF"/>
              </a:solidFill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44F810E-787B-D412-478A-6F79194F22B4}"/>
              </a:ext>
            </a:extLst>
          </p:cNvPr>
          <p:cNvSpPr/>
          <p:nvPr/>
        </p:nvSpPr>
        <p:spPr>
          <a:xfrm rot="8688484">
            <a:off x="6837226" y="1960881"/>
            <a:ext cx="1287337" cy="31445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4C442-E010-89E8-0890-6D3C43F91321}"/>
              </a:ext>
            </a:extLst>
          </p:cNvPr>
          <p:cNvSpPr txBox="1"/>
          <p:nvPr/>
        </p:nvSpPr>
        <p:spPr>
          <a:xfrm>
            <a:off x="509064" y="2218088"/>
            <a:ext cx="3705486" cy="1374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Highlighting Suitable </a:t>
            </a:r>
            <a:r>
              <a:rPr lang="en-US" b="1" dirty="0">
                <a:latin typeface="+mj-lt"/>
                <a:ea typeface="+mj-ea"/>
                <a:cs typeface="+mj-cs"/>
              </a:rPr>
              <a:t>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DFED9-E29D-4FEA-FDE5-2AD8E751B038}"/>
              </a:ext>
            </a:extLst>
          </p:cNvPr>
          <p:cNvSpPr txBox="1"/>
          <p:nvPr/>
        </p:nvSpPr>
        <p:spPr>
          <a:xfrm>
            <a:off x="7903531" y="2085543"/>
            <a:ext cx="283760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Proposal Details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09EEFE-A5F7-C9F2-BFFC-298E407498DC}"/>
              </a:ext>
            </a:extLst>
          </p:cNvPr>
          <p:cNvSpPr txBox="1"/>
          <p:nvPr/>
        </p:nvSpPr>
        <p:spPr>
          <a:xfrm>
            <a:off x="350010" y="5274754"/>
            <a:ext cx="327529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kern="1200" dirty="0">
                <a:latin typeface="+mj-lt"/>
                <a:ea typeface="+mj-ea"/>
                <a:cs typeface="+mj-cs"/>
              </a:rPr>
              <a:t>Mapping Competitors 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F6310-1D88-6048-36F9-ECE9239848B2}"/>
              </a:ext>
            </a:extLst>
          </p:cNvPr>
          <p:cNvSpPr txBox="1"/>
          <p:nvPr/>
        </p:nvSpPr>
        <p:spPr>
          <a:xfrm>
            <a:off x="8314414" y="5338366"/>
            <a:ext cx="249060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 err="1">
                <a:latin typeface="+mj-lt"/>
                <a:ea typeface="+mj-ea"/>
                <a:cs typeface="+mj-cs"/>
              </a:rPr>
              <a:t>Keells</a:t>
            </a:r>
            <a:r>
              <a:rPr lang="en-US" sz="1800" b="1" dirty="0">
                <a:latin typeface="+mj-lt"/>
                <a:ea typeface="+mj-ea"/>
                <a:cs typeface="+mj-cs"/>
              </a:rPr>
              <a:t> Outlet Mapping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213A39-19CE-FDD4-5005-1B91E4689B36}"/>
              </a:ext>
            </a:extLst>
          </p:cNvPr>
          <p:cNvSpPr/>
          <p:nvPr/>
        </p:nvSpPr>
        <p:spPr>
          <a:xfrm rot="12423239">
            <a:off x="6852884" y="3839139"/>
            <a:ext cx="1287337" cy="31445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5C25AAC-9EB7-19C5-177D-B5F69FD8B6F0}"/>
              </a:ext>
            </a:extLst>
          </p:cNvPr>
          <p:cNvSpPr/>
          <p:nvPr/>
        </p:nvSpPr>
        <p:spPr>
          <a:xfrm rot="2216630">
            <a:off x="3459315" y="1866710"/>
            <a:ext cx="1287337" cy="31445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A54C38B-8021-8011-BFCE-7EC7AF81A458}"/>
              </a:ext>
            </a:extLst>
          </p:cNvPr>
          <p:cNvSpPr/>
          <p:nvPr/>
        </p:nvSpPr>
        <p:spPr>
          <a:xfrm rot="20175460">
            <a:off x="3470449" y="3817674"/>
            <a:ext cx="1287337" cy="314455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3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1" grpId="0" animBg="1"/>
      <p:bldP spid="6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8B094-880E-5A5C-8E35-AA34A414574E}"/>
              </a:ext>
            </a:extLst>
          </p:cNvPr>
          <p:cNvSpPr txBox="1"/>
          <p:nvPr/>
        </p:nvSpPr>
        <p:spPr>
          <a:xfrm>
            <a:off x="3371482" y="1441832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37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52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Keells Location Intelligence System (KLIS)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Keells Location Intelligence System (KLIS) </dc:title>
  <dc:creator>WIKKRAMACHCHI V P</dc:creator>
  <cp:lastModifiedBy>WIKKRAMACHCHI V P</cp:lastModifiedBy>
  <cp:revision>16</cp:revision>
  <dcterms:created xsi:type="dcterms:W3CDTF">2024-02-20T05:25:17Z</dcterms:created>
  <dcterms:modified xsi:type="dcterms:W3CDTF">2024-02-25T06:21:43Z</dcterms:modified>
</cp:coreProperties>
</file>