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2E43EBB-2146-4173-8D90-6F3BBCFC4FF1}" type="datetimeFigureOut">
              <a:rPr lang="en-US" smtClean="0"/>
              <a:pPr/>
              <a:t>22/04/2015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488-ED53-4996-B18A-178885BD5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3EBB-2146-4173-8D90-6F3BBCFC4FF1}" type="datetimeFigureOut">
              <a:rPr lang="en-US" smtClean="0"/>
              <a:pPr/>
              <a:t>22/04/2015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488-ED53-4996-B18A-178885BD5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E43EBB-2146-4173-8D90-6F3BBCFC4FF1}" type="datetimeFigureOut">
              <a:rPr lang="en-US" smtClean="0"/>
              <a:pPr/>
              <a:t>22/04/2015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32E9488-ED53-4996-B18A-178885BD5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3EBB-2146-4173-8D90-6F3BBCFC4FF1}" type="datetimeFigureOut">
              <a:rPr lang="en-US" smtClean="0"/>
              <a:pPr/>
              <a:t>22/04/2015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E9488-ED53-4996-B18A-178885BD52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3EBB-2146-4173-8D90-6F3BBCFC4FF1}" type="datetimeFigureOut">
              <a:rPr lang="en-US" smtClean="0"/>
              <a:pPr/>
              <a:t>22/04/2015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32E9488-ED53-4996-B18A-178885BD52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E43EBB-2146-4173-8D90-6F3BBCFC4FF1}" type="datetimeFigureOut">
              <a:rPr lang="en-US" smtClean="0"/>
              <a:pPr/>
              <a:t>22/04/2015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2E9488-ED53-4996-B18A-178885BD52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E43EBB-2146-4173-8D90-6F3BBCFC4FF1}" type="datetimeFigureOut">
              <a:rPr lang="en-US" smtClean="0"/>
              <a:pPr/>
              <a:t>22/04/2015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2E9488-ED53-4996-B18A-178885BD52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3EBB-2146-4173-8D90-6F3BBCFC4FF1}" type="datetimeFigureOut">
              <a:rPr lang="en-US" smtClean="0"/>
              <a:pPr/>
              <a:t>22/04/2015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E9488-ED53-4996-B18A-178885BD5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3EBB-2146-4173-8D90-6F3BBCFC4FF1}" type="datetimeFigureOut">
              <a:rPr lang="en-US" smtClean="0"/>
              <a:pPr/>
              <a:t>22/04/2015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488-ED53-4996-B18A-178885BD5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3EBB-2146-4173-8D90-6F3BBCFC4FF1}" type="datetimeFigureOut">
              <a:rPr lang="en-US" smtClean="0"/>
              <a:pPr/>
              <a:t>22/04/2015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E9488-ED53-4996-B18A-178885BD52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E43EBB-2146-4173-8D90-6F3BBCFC4FF1}" type="datetimeFigureOut">
              <a:rPr lang="en-US" smtClean="0"/>
              <a:pPr/>
              <a:t>22/04/2015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32E9488-ED53-4996-B18A-178885BD52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E43EBB-2146-4173-8D90-6F3BBCFC4FF1}" type="datetimeFigureOut">
              <a:rPr lang="en-US" smtClean="0"/>
              <a:pPr/>
              <a:t>22/04/2015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E9488-ED53-4996-B18A-178885BD5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20574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Gungsuh" pitchFamily="18" charset="-127"/>
                <a:ea typeface="Gungsuh" pitchFamily="18" charset="-127"/>
              </a:rPr>
              <a:t>Door Locking System</a:t>
            </a:r>
            <a:endParaRPr lang="en-US" sz="5400" dirty="0">
              <a:solidFill>
                <a:schemeClr val="tx1"/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By -</a:t>
            </a:r>
          </a:p>
          <a:p>
            <a:pPr lvl="2" algn="l"/>
            <a:r>
              <a:rPr lang="en-US" dirty="0" err="1" smtClean="0">
                <a:solidFill>
                  <a:schemeClr val="bg1"/>
                </a:solidFill>
                <a:latin typeface="Chaparral Pro Light" pitchFamily="18" charset="0"/>
              </a:rPr>
              <a:t>Y</a:t>
            </a:r>
            <a:r>
              <a:rPr lang="en-US" dirty="0" err="1" smtClean="0">
                <a:latin typeface="Chaparral Pro Light" pitchFamily="18" charset="0"/>
              </a:rPr>
              <a:t>ash</a:t>
            </a:r>
            <a:r>
              <a:rPr lang="en-US" dirty="0" smtClean="0">
                <a:latin typeface="Chaparral Pro Light" pitchFamily="18" charset="0"/>
              </a:rPr>
              <a:t> </a:t>
            </a:r>
            <a:r>
              <a:rPr lang="en-US" dirty="0" err="1" smtClean="0">
                <a:latin typeface="Chaparral Pro Light" pitchFamily="18" charset="0"/>
              </a:rPr>
              <a:t>Kamate</a:t>
            </a:r>
            <a:endParaRPr lang="en-US" dirty="0" smtClean="0">
              <a:latin typeface="Chaparral Pro Light" pitchFamily="18" charset="0"/>
            </a:endParaRPr>
          </a:p>
          <a:p>
            <a:pPr lvl="2" algn="l"/>
            <a:r>
              <a:rPr lang="en-US" dirty="0" err="1" smtClean="0">
                <a:solidFill>
                  <a:schemeClr val="bg1"/>
                </a:solidFill>
                <a:latin typeface="Chaparral Pro Light" pitchFamily="18" charset="0"/>
              </a:rPr>
              <a:t>K</a:t>
            </a:r>
            <a:r>
              <a:rPr lang="en-US" dirty="0" err="1" smtClean="0">
                <a:latin typeface="Chaparral Pro Light" pitchFamily="18" charset="0"/>
              </a:rPr>
              <a:t>austubh</a:t>
            </a:r>
            <a:r>
              <a:rPr lang="en-US" dirty="0" smtClean="0">
                <a:latin typeface="Chaparral Pro Light" pitchFamily="18" charset="0"/>
              </a:rPr>
              <a:t> </a:t>
            </a:r>
            <a:r>
              <a:rPr lang="en-US" dirty="0" err="1" smtClean="0">
                <a:latin typeface="Chaparral Pro Light" pitchFamily="18" charset="0"/>
              </a:rPr>
              <a:t>Karlekar</a:t>
            </a:r>
            <a:endParaRPr lang="en-US" dirty="0" smtClean="0">
              <a:latin typeface="Chaparral Pro Light" pitchFamily="18" charset="0"/>
            </a:endParaRPr>
          </a:p>
          <a:p>
            <a:pPr lvl="2" algn="l"/>
            <a:r>
              <a:rPr lang="en-US" dirty="0" err="1" smtClean="0">
                <a:solidFill>
                  <a:schemeClr val="bg1"/>
                </a:solidFill>
                <a:latin typeface="Chaparral Pro Light" pitchFamily="18" charset="0"/>
              </a:rPr>
              <a:t>A</a:t>
            </a:r>
            <a:r>
              <a:rPr lang="en-US" dirty="0" err="1" smtClean="0">
                <a:latin typeface="Chaparral Pro Light" pitchFamily="18" charset="0"/>
              </a:rPr>
              <a:t>ditya</a:t>
            </a:r>
            <a:r>
              <a:rPr lang="en-US" dirty="0" smtClean="0">
                <a:latin typeface="Chaparral Pro Light" pitchFamily="18" charset="0"/>
              </a:rPr>
              <a:t> </a:t>
            </a:r>
            <a:r>
              <a:rPr lang="en-US" dirty="0" err="1" smtClean="0">
                <a:latin typeface="Chaparral Pro Light" pitchFamily="18" charset="0"/>
              </a:rPr>
              <a:t>Ketkar</a:t>
            </a:r>
            <a:endParaRPr lang="en-US" dirty="0" smtClean="0">
              <a:latin typeface="Chaparral Pro Light" pitchFamily="18" charset="0"/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Guide -</a:t>
            </a:r>
          </a:p>
          <a:p>
            <a:pPr lvl="2" algn="l"/>
            <a:r>
              <a:rPr lang="en-US" dirty="0" smtClean="0">
                <a:latin typeface="Chaparral Pro Light" pitchFamily="18" charset="0"/>
              </a:rPr>
              <a:t>Prof. R S </a:t>
            </a:r>
            <a:r>
              <a:rPr lang="en-US" dirty="0" err="1" smtClean="0">
                <a:latin typeface="Chaparral Pro Light" pitchFamily="18" charset="0"/>
              </a:rPr>
              <a:t>Talware</a:t>
            </a:r>
            <a:endParaRPr lang="en-US" dirty="0">
              <a:latin typeface="Chaparral Pro L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0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3F62E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3F62E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6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6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6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1. http://www.electronicshub.org/password-based-door-lock-system</a:t>
            </a:r>
            <a:endParaRPr lang="en-US" dirty="0"/>
          </a:p>
          <a:p>
            <a:r>
              <a:rPr lang="en-IN" dirty="0"/>
              <a:t>2. http://</a:t>
            </a:r>
            <a:r>
              <a:rPr lang="en-IN" dirty="0" smtClean="0"/>
              <a:t>www.projectsof8051.com/password-based-door-locking-system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19" fill="hold">
                                          <p:stCondLst>
                                            <p:cond delay="3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9" decel="50000" autoRev="1" fill="hold">
                                          <p:stCondLst>
                                            <p:cond delay="3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5" fill="hold">
                                          <p:stCondLst>
                                            <p:cond delay="6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5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447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Thanking You…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5714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Many </a:t>
            </a:r>
            <a:r>
              <a:rPr lang="en-IN" dirty="0"/>
              <a:t>times we forget to carry the key of our home. </a:t>
            </a:r>
            <a:endParaRPr lang="en-IN" dirty="0" smtClean="0"/>
          </a:p>
          <a:p>
            <a:r>
              <a:rPr lang="en-IN" dirty="0" smtClean="0"/>
              <a:t>Or </a:t>
            </a:r>
            <a:r>
              <a:rPr lang="en-IN" dirty="0"/>
              <a:t>sometimes we come out of our home and door latch closes by mistake.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these cases it is really difficult to get inside the house.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project is designed to solve this purpose.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19" fill="hold">
                                          <p:stCondLst>
                                            <p:cond delay="3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9" decel="50000" autoRev="1" fill="hold">
                                          <p:stCondLst>
                                            <p:cond delay="3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5" fill="hold">
                                          <p:stCondLst>
                                            <p:cond delay="6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5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50"/>
                            </p:stCondLst>
                            <p:childTnLst>
                              <p:par>
                                <p:cTn id="24" presetID="5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650"/>
                            </p:stCondLst>
                            <p:childTnLst>
                              <p:par>
                                <p:cTn id="3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Door-latch opening using a password entered through keypad. </a:t>
            </a:r>
          </a:p>
          <a:p>
            <a:r>
              <a:rPr lang="en-IN" dirty="0" smtClean="0"/>
              <a:t>Buzzer alarm when password is entered wrong for multiple times. </a:t>
            </a:r>
          </a:p>
          <a:p>
            <a:r>
              <a:rPr lang="en-IN" dirty="0" smtClean="0"/>
              <a:t>User can change this password anytime he/she wishes using a keypad. </a:t>
            </a:r>
            <a:endParaRPr lang="en-US" dirty="0" smtClean="0"/>
          </a:p>
          <a:p>
            <a:r>
              <a:rPr lang="en-IN" u="sng" dirty="0"/>
              <a:t>D</a:t>
            </a:r>
            <a:r>
              <a:rPr lang="en-IN" u="sng" dirty="0" smtClean="0"/>
              <a:t>oes not</a:t>
            </a:r>
            <a:r>
              <a:rPr lang="en-IN" dirty="0" smtClean="0"/>
              <a:t> focus on Automation of door operation; rather provides a sophisticated way of securing a particular area.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19" fill="hold">
                                          <p:stCondLst>
                                            <p:cond delay="3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9" decel="50000" autoRev="1" fill="hold">
                                          <p:stCondLst>
                                            <p:cond delay="3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5" fill="hold">
                                          <p:stCondLst>
                                            <p:cond delay="6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85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850"/>
                            </p:stCondLst>
                            <p:childTnLst>
                              <p:par>
                                <p:cTn id="2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850"/>
                            </p:stCondLst>
                            <p:childTnLst>
                              <p:par>
                                <p:cTn id="3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76400"/>
            <a:ext cx="641838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19" fill="hold">
                                          <p:stCondLst>
                                            <p:cond delay="3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9" decel="50000" autoRev="1" fill="hold">
                                          <p:stCondLst>
                                            <p:cond delay="3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5" fill="hold">
                                          <p:stCondLst>
                                            <p:cond delay="6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8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of 8-bit microcontroller PIC18F4520.</a:t>
            </a:r>
          </a:p>
          <a:p>
            <a:r>
              <a:rPr lang="en-US" dirty="0" smtClean="0"/>
              <a:t>The password is entered through the keypad.</a:t>
            </a:r>
          </a:p>
          <a:p>
            <a:r>
              <a:rPr lang="en-US" dirty="0" smtClean="0"/>
              <a:t>The password is matched with the stored password in the internal memory of microcontroller.</a:t>
            </a:r>
          </a:p>
          <a:p>
            <a:r>
              <a:rPr lang="en-US" dirty="0" smtClean="0"/>
              <a:t>If found correct, the solenoid latch is actuated through a signal from microcontroller using relay mechanism.(Door opens)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19" fill="hold">
                                          <p:stCondLst>
                                            <p:cond delay="3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9" decel="50000" autoRev="1" fill="hold">
                                          <p:stCondLst>
                                            <p:cond delay="3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5" fill="hold">
                                          <p:stCondLst>
                                            <p:cond delay="6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password doesn’t match, the door remains closed.</a:t>
            </a:r>
          </a:p>
          <a:p>
            <a:r>
              <a:rPr lang="en-US" dirty="0" smtClean="0"/>
              <a:t>Maximum of 3 chances are given to enter the password, failing to which the buzzer alarm is sounded.</a:t>
            </a:r>
          </a:p>
          <a:p>
            <a:r>
              <a:rPr lang="en-US" dirty="0" smtClean="0"/>
              <a:t>Facility to reset/change password is also provided.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19" fill="hold">
                                          <p:stCondLst>
                                            <p:cond delay="3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9" decel="50000" autoRev="1" fill="hold">
                                          <p:stCondLst>
                                            <p:cond delay="3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5" fill="hold">
                                          <p:stCondLst>
                                            <p:cond delay="6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791786" y="1600200"/>
            <a:ext cx="579537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19" fill="hold">
                                          <p:stCondLst>
                                            <p:cond delay="3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9" decel="50000" autoRev="1" fill="hold">
                                          <p:stCondLst>
                                            <p:cond delay="3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5" fill="hold">
                                          <p:stCondLst>
                                            <p:cond delay="6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4" name="Content Placeholder 3" descr="C:\Users\Kaustubh\Desktop\Proteus Image Door Locking System.jp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612775" y="1980611"/>
            <a:ext cx="8153400" cy="37349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19" fill="hold">
                                          <p:stCondLst>
                                            <p:cond delay="3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9" decel="50000" autoRev="1" fill="hold">
                                          <p:stCondLst>
                                            <p:cond delay="3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5" fill="hold">
                                          <p:stCondLst>
                                            <p:cond delay="6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system provides comparatively low cost security solution.</a:t>
            </a:r>
          </a:p>
          <a:p>
            <a:r>
              <a:rPr lang="en-US" dirty="0" smtClean="0"/>
              <a:t>The system consumes less power and is highly customizable.</a:t>
            </a:r>
          </a:p>
          <a:p>
            <a:r>
              <a:rPr lang="en-US" dirty="0" smtClean="0"/>
              <a:t>Uses commonly available components. Hence repair and maintenance is easy.</a:t>
            </a:r>
          </a:p>
          <a:p>
            <a:r>
              <a:rPr lang="en-US" dirty="0" smtClean="0"/>
              <a:t>The level of security provided through this system is high.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19" fill="hold">
                                          <p:stCondLst>
                                            <p:cond delay="3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9" decel="50000" autoRev="1" fill="hold">
                                          <p:stCondLst>
                                            <p:cond delay="3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5" fill="hold">
                                          <p:stCondLst>
                                            <p:cond delay="6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2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200"/>
                            </p:stCondLst>
                            <p:childTnLst>
                              <p:par>
                                <p:cTn id="2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200"/>
                            </p:stCondLst>
                            <p:childTnLst>
                              <p:par>
                                <p:cTn id="3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132</TotalTime>
  <Words>276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Door Locking System</vt:lpstr>
      <vt:lpstr>Introduction</vt:lpstr>
      <vt:lpstr>Highlights</vt:lpstr>
      <vt:lpstr>Block Diagram</vt:lpstr>
      <vt:lpstr>Operation</vt:lpstr>
      <vt:lpstr>Contd…</vt:lpstr>
      <vt:lpstr>Circuit Diagram</vt:lpstr>
      <vt:lpstr>Simulation</vt:lpstr>
      <vt:lpstr>Conclusions</vt:lpstr>
      <vt:lpstr>Refererences</vt:lpstr>
      <vt:lpstr>Thanking 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compaq</dc:creator>
  <cp:lastModifiedBy>owner</cp:lastModifiedBy>
  <cp:revision>39</cp:revision>
  <dcterms:created xsi:type="dcterms:W3CDTF">2015-04-20T03:15:34Z</dcterms:created>
  <dcterms:modified xsi:type="dcterms:W3CDTF">2015-04-21T20:28:28Z</dcterms:modified>
</cp:coreProperties>
</file>