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5" r:id="rId8"/>
    <p:sldId id="258" r:id="rId9"/>
    <p:sldId id="264" r:id="rId10"/>
    <p:sldId id="267" r:id="rId11"/>
    <p:sldId id="259" r:id="rId12"/>
  </p:sldIdLst>
  <p:sldSz cx="12192000" cy="6858000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e-B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8C34-D44C-4ED7-9AA2-BEE2A0B22980}" type="datetimeFigureOut">
              <a:rPr lang="be-BY" smtClean="0"/>
              <a:t>21.12.2019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662D-F674-499E-BC19-DCA8B8F4328B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25339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8C34-D44C-4ED7-9AA2-BEE2A0B22980}" type="datetimeFigureOut">
              <a:rPr lang="be-BY" smtClean="0"/>
              <a:t>21.12.2019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662D-F674-499E-BC19-DCA8B8F4328B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02030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8C34-D44C-4ED7-9AA2-BEE2A0B22980}" type="datetimeFigureOut">
              <a:rPr lang="be-BY" smtClean="0"/>
              <a:t>21.12.2019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662D-F674-499E-BC19-DCA8B8F4328B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19135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8C34-D44C-4ED7-9AA2-BEE2A0B22980}" type="datetimeFigureOut">
              <a:rPr lang="be-BY" smtClean="0"/>
              <a:t>21.12.2019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662D-F674-499E-BC19-DCA8B8F4328B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11459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8C34-D44C-4ED7-9AA2-BEE2A0B22980}" type="datetimeFigureOut">
              <a:rPr lang="be-BY" smtClean="0"/>
              <a:t>21.12.2019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662D-F674-499E-BC19-DCA8B8F4328B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23583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8C34-D44C-4ED7-9AA2-BEE2A0B22980}" type="datetimeFigureOut">
              <a:rPr lang="be-BY" smtClean="0"/>
              <a:t>21.12.2019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662D-F674-499E-BC19-DCA8B8F4328B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60832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8C34-D44C-4ED7-9AA2-BEE2A0B22980}" type="datetimeFigureOut">
              <a:rPr lang="be-BY" smtClean="0"/>
              <a:t>21.12.2019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662D-F674-499E-BC19-DCA8B8F4328B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25823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8C34-D44C-4ED7-9AA2-BEE2A0B22980}" type="datetimeFigureOut">
              <a:rPr lang="be-BY" smtClean="0"/>
              <a:t>21.12.2019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662D-F674-499E-BC19-DCA8B8F4328B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42338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8C34-D44C-4ED7-9AA2-BEE2A0B22980}" type="datetimeFigureOut">
              <a:rPr lang="be-BY" smtClean="0"/>
              <a:t>21.12.2019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662D-F674-499E-BC19-DCA8B8F4328B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52231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8C34-D44C-4ED7-9AA2-BEE2A0B22980}" type="datetimeFigureOut">
              <a:rPr lang="be-BY" smtClean="0"/>
              <a:t>21.12.2019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662D-F674-499E-BC19-DCA8B8F4328B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25378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8C34-D44C-4ED7-9AA2-BEE2A0B22980}" type="datetimeFigureOut">
              <a:rPr lang="be-BY" smtClean="0"/>
              <a:t>21.12.2019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662D-F674-499E-BC19-DCA8B8F4328B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82551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48C34-D44C-4ED7-9AA2-BEE2A0B22980}" type="datetimeFigureOut">
              <a:rPr lang="be-BY" smtClean="0"/>
              <a:t>21.12.2019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2662D-F674-499E-BC19-DCA8B8F4328B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02791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Борьба с </a:t>
            </a:r>
            <a:r>
              <a:rPr lang="en-US" dirty="0" err="1" smtClean="0"/>
              <a:t>Kaggle</a:t>
            </a:r>
            <a:r>
              <a:rPr lang="en-US" dirty="0" smtClean="0"/>
              <a:t>’</a:t>
            </a:r>
            <a:r>
              <a:rPr lang="ru-RU" dirty="0" smtClean="0"/>
              <a:t>ом</a:t>
            </a:r>
            <a:endParaRPr lang="be-B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Алексей Яскевич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3432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e-BY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49" y="1055914"/>
            <a:ext cx="11933002" cy="428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3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Bert </a:t>
            </a:r>
            <a:r>
              <a:rPr lang="en-US" dirty="0" err="1" smtClean="0"/>
              <a:t>embeddings</a:t>
            </a:r>
            <a:endParaRPr lang="be-B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0" y="2305318"/>
            <a:ext cx="11825665" cy="927279"/>
          </a:xfrm>
        </p:spPr>
      </p:pic>
    </p:spTree>
    <p:extLst>
      <p:ext uri="{BB962C8B-B14F-4D97-AF65-F5344CB8AC3E}">
        <p14:creationId xmlns:p14="http://schemas.microsoft.com/office/powerpoint/2010/main" val="268438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e-BY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10" y="1249251"/>
            <a:ext cx="10101390" cy="544286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803" y="262226"/>
            <a:ext cx="4258269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2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e-BY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4" y="2267617"/>
            <a:ext cx="11375363" cy="1122232"/>
          </a:xfrm>
        </p:spPr>
      </p:pic>
    </p:spTree>
    <p:extLst>
      <p:ext uri="{BB962C8B-B14F-4D97-AF65-F5344CB8AC3E}">
        <p14:creationId xmlns:p14="http://schemas.microsoft.com/office/powerpoint/2010/main" val="75464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e-BY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32" y="821597"/>
            <a:ext cx="2312726" cy="522042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653" y="126929"/>
            <a:ext cx="5449060" cy="3810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366" y="821598"/>
            <a:ext cx="2380202" cy="52753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220" y="821597"/>
            <a:ext cx="2372056" cy="5220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044" y="746178"/>
            <a:ext cx="2353003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2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luck</a:t>
            </a:r>
            <a:endParaRPr lang="be-B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607" y="241523"/>
            <a:ext cx="7466193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55" y="5216077"/>
            <a:ext cx="10776594" cy="90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1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e-BY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4636394" y="3989958"/>
            <a:ext cx="3451538" cy="19704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BiLSTM</a:t>
            </a:r>
            <a:endParaRPr lang="be-BY" dirty="0"/>
          </a:p>
        </p:txBody>
      </p:sp>
      <p:sp>
        <p:nvSpPr>
          <p:cNvPr id="5" name="Isosceles Triangle 4"/>
          <p:cNvSpPr/>
          <p:nvPr/>
        </p:nvSpPr>
        <p:spPr>
          <a:xfrm>
            <a:off x="155083" y="425047"/>
            <a:ext cx="3425243" cy="2801155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хитрый </a:t>
            </a:r>
            <a:r>
              <a:rPr lang="ru-RU" dirty="0" err="1" smtClean="0"/>
              <a:t>препроцессинг</a:t>
            </a:r>
            <a:endParaRPr lang="be-BY" dirty="0"/>
          </a:p>
        </p:txBody>
      </p:sp>
      <p:sp>
        <p:nvSpPr>
          <p:cNvPr id="6" name="Cloud 5"/>
          <p:cNvSpPr/>
          <p:nvPr/>
        </p:nvSpPr>
        <p:spPr>
          <a:xfrm>
            <a:off x="9204101" y="3717098"/>
            <a:ext cx="2987899" cy="2459865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attention</a:t>
            </a:r>
            <a:endParaRPr lang="be-BY" dirty="0"/>
          </a:p>
        </p:txBody>
      </p:sp>
      <p:sp>
        <p:nvSpPr>
          <p:cNvPr id="12" name="Cube 11"/>
          <p:cNvSpPr/>
          <p:nvPr/>
        </p:nvSpPr>
        <p:spPr>
          <a:xfrm>
            <a:off x="5974924" y="586179"/>
            <a:ext cx="2436051" cy="2343955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Packing/Padding</a:t>
            </a:r>
            <a:endParaRPr lang="be-BY" sz="3600" dirty="0"/>
          </a:p>
        </p:txBody>
      </p:sp>
      <p:sp>
        <p:nvSpPr>
          <p:cNvPr id="14" name="Right Arrow 13"/>
          <p:cNvSpPr/>
          <p:nvPr/>
        </p:nvSpPr>
        <p:spPr>
          <a:xfrm>
            <a:off x="3400023" y="1825624"/>
            <a:ext cx="2472743" cy="969091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15" name="Down Arrow 14"/>
          <p:cNvSpPr/>
          <p:nvPr/>
        </p:nvSpPr>
        <p:spPr>
          <a:xfrm>
            <a:off x="6800045" y="3116687"/>
            <a:ext cx="793659" cy="74967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24" y="365125"/>
            <a:ext cx="2194560" cy="21945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Right Arrow 15"/>
          <p:cNvSpPr/>
          <p:nvPr/>
        </p:nvSpPr>
        <p:spPr>
          <a:xfrm>
            <a:off x="8249187" y="4546242"/>
            <a:ext cx="843298" cy="79849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dropout</a:t>
            </a:r>
            <a:endParaRPr lang="be-BY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3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Сомнительный  д</a:t>
            </a:r>
            <a:r>
              <a:rPr lang="ru-RU" dirty="0" smtClean="0"/>
              <a:t>атасет</a:t>
            </a:r>
            <a:endParaRPr lang="be-B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e-BY" dirty="0" smtClean="0"/>
              <a:t>допоможіть </a:t>
            </a:r>
            <a:endParaRPr lang="en-US" dirty="0" smtClean="0"/>
          </a:p>
          <a:p>
            <a:r>
              <a:rPr lang="be-BY" dirty="0" smtClean="0"/>
              <a:t>девчин</a:t>
            </a:r>
            <a:r>
              <a:rPr lang="en-US" dirty="0" smtClean="0"/>
              <a:t>!</a:t>
            </a:r>
          </a:p>
          <a:p>
            <a:r>
              <a:rPr lang="en-US" dirty="0" smtClean="0"/>
              <a:t>T</a:t>
            </a:r>
            <a:r>
              <a:rPr lang="ru-RU" dirty="0" smtClean="0"/>
              <a:t>ДК</a:t>
            </a:r>
          </a:p>
          <a:p>
            <a:r>
              <a:rPr lang="ru-RU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783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UI: max 5 epochs &gt; 1 GB RAM (2.6 GB </a:t>
            </a:r>
            <a:r>
              <a:rPr lang="en-US" sz="3600" dirty="0" smtClean="0"/>
              <a:t>Firefox</a:t>
            </a:r>
            <a:r>
              <a:rPr lang="en-US" dirty="0" smtClean="0"/>
              <a:t>)</a:t>
            </a:r>
            <a:endParaRPr lang="be-B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62" y="2048913"/>
            <a:ext cx="9790476" cy="3904762"/>
          </a:xfrm>
        </p:spPr>
      </p:pic>
    </p:spTree>
    <p:extLst>
      <p:ext uri="{BB962C8B-B14F-4D97-AF65-F5344CB8AC3E}">
        <p14:creationId xmlns:p14="http://schemas.microsoft.com/office/powerpoint/2010/main" val="53860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1500" dirty="0" err="1" smtClean="0"/>
              <a:t>F1</a:t>
            </a:r>
            <a:r>
              <a:rPr lang="en-US" sz="11500" dirty="0" smtClean="0"/>
              <a:t> macro = 0.61</a:t>
            </a:r>
            <a:r>
              <a:rPr lang="en-US" sz="11500" dirty="0" smtClean="0">
                <a:solidFill>
                  <a:schemeClr val="bg1">
                    <a:lumMod val="75000"/>
                  </a:schemeClr>
                </a:solidFill>
              </a:rPr>
              <a:t>7</a:t>
            </a:r>
            <a:endParaRPr lang="be-BY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9600" dirty="0" smtClean="0">
                <a:sym typeface="Wingdings" panose="05000000000000000000" pitchFamily="2" charset="2"/>
              </a:rPr>
              <a:t></a:t>
            </a:r>
            <a:endParaRPr lang="be-BY" sz="9600" dirty="0"/>
          </a:p>
        </p:txBody>
      </p:sp>
      <p:sp>
        <p:nvSpPr>
          <p:cNvPr id="6" name="TextBox 5"/>
          <p:cNvSpPr txBox="1"/>
          <p:nvPr/>
        </p:nvSpPr>
        <p:spPr>
          <a:xfrm rot="1164275">
            <a:off x="9563110" y="932121"/>
            <a:ext cx="252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Baseline: 0.561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8068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46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Борьба с Kaggle’ом</vt:lpstr>
      <vt:lpstr>PowerPoint Presentation</vt:lpstr>
      <vt:lpstr>PowerPoint Presentation</vt:lpstr>
      <vt:lpstr>PowerPoint Presentation</vt:lpstr>
      <vt:lpstr>No luck</vt:lpstr>
      <vt:lpstr>PowerPoint Presentation</vt:lpstr>
      <vt:lpstr>Сомнительный  датасет</vt:lpstr>
      <vt:lpstr>UI: max 5 epochs &gt; 1 GB RAM (2.6 GB Firefox)</vt:lpstr>
      <vt:lpstr>F1 macro = 0.617</vt:lpstr>
      <vt:lpstr>PowerPoint Presentation</vt:lpstr>
      <vt:lpstr>Bert embeddings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Борьба с Kaggle’ом</dc:title>
  <dc:creator>Alyaxey</dc:creator>
  <cp:lastModifiedBy>Alyaxey</cp:lastModifiedBy>
  <cp:revision>15</cp:revision>
  <dcterms:created xsi:type="dcterms:W3CDTF">2019-12-21T09:35:45Z</dcterms:created>
  <dcterms:modified xsi:type="dcterms:W3CDTF">2019-12-21T11:32:32Z</dcterms:modified>
</cp:coreProperties>
</file>