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7" r:id="rId5"/>
    <p:sldId id="268" r:id="rId6"/>
    <p:sldId id="260" r:id="rId7"/>
    <p:sldId id="26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8"/>
    <p:restoredTop sz="94663"/>
  </p:normalViewPr>
  <p:slideViewPr>
    <p:cSldViewPr snapToGrid="0">
      <p:cViewPr varScale="1">
        <p:scale>
          <a:sx n="141" d="100"/>
          <a:sy n="14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6C7EF-2613-49FC-8E6D-6B5EDF7CE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439EA-E444-442B-804A-A05AFB4E6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BA856AA9-C611-4870-8806-C5D5F12C6991}" type="parTrans" cxnId="{4001EDA7-D837-4733-ACDE-B8C7ED9DE51C}">
      <dgm:prSet/>
      <dgm:spPr/>
      <dgm:t>
        <a:bodyPr/>
        <a:lstStyle/>
        <a:p>
          <a:endParaRPr lang="en-US"/>
        </a:p>
      </dgm:t>
    </dgm:pt>
    <dgm:pt modelId="{533781B1-953F-4816-A0D6-4D39E3EDE740}" type="sibTrans" cxnId="{4001EDA7-D837-4733-ACDE-B8C7ED9DE51C}">
      <dgm:prSet/>
      <dgm:spPr/>
      <dgm:t>
        <a:bodyPr/>
        <a:lstStyle/>
        <a:p>
          <a:endParaRPr lang="en-US"/>
        </a:p>
      </dgm:t>
    </dgm:pt>
    <dgm:pt modelId="{DCD23746-CB2F-4286-BB02-AC0746F76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Related work</a:t>
          </a:r>
        </a:p>
      </dgm:t>
    </dgm:pt>
    <dgm:pt modelId="{834949A2-23DD-4717-BF14-2AD966288DF3}" type="parTrans" cxnId="{8B2D9CA9-C30C-49A4-BB07-3D3092FDDF63}">
      <dgm:prSet/>
      <dgm:spPr/>
      <dgm:t>
        <a:bodyPr/>
        <a:lstStyle/>
        <a:p>
          <a:endParaRPr lang="en-US"/>
        </a:p>
      </dgm:t>
    </dgm:pt>
    <dgm:pt modelId="{2D0639F8-6C8B-4DA6-B3AA-62D203BEAB45}" type="sibTrans" cxnId="{8B2D9CA9-C30C-49A4-BB07-3D3092FDDF63}">
      <dgm:prSet/>
      <dgm:spPr/>
      <dgm:t>
        <a:bodyPr/>
        <a:lstStyle/>
        <a:p>
          <a:endParaRPr lang="en-US"/>
        </a:p>
      </dgm:t>
    </dgm:pt>
    <dgm:pt modelId="{7195C518-5B08-443F-8A3E-F5984F715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A79A3633-A6C9-4C87-94C9-5EA5F47224AD}" type="parTrans" cxnId="{F560C4F9-E721-46EC-94E9-88EC63A91041}">
      <dgm:prSet/>
      <dgm:spPr/>
      <dgm:t>
        <a:bodyPr/>
        <a:lstStyle/>
        <a:p>
          <a:endParaRPr lang="en-US"/>
        </a:p>
      </dgm:t>
    </dgm:pt>
    <dgm:pt modelId="{26132CF9-47A7-4437-ABA4-8733C30052A3}" type="sibTrans" cxnId="{F560C4F9-E721-46EC-94E9-88EC63A91041}">
      <dgm:prSet/>
      <dgm:spPr/>
      <dgm:t>
        <a:bodyPr/>
        <a:lstStyle/>
        <a:p>
          <a:endParaRPr lang="en-US"/>
        </a:p>
      </dgm:t>
    </dgm:pt>
    <dgm:pt modelId="{5784CD27-EFA7-4614-83FC-DB9D8D6422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Analysis</a:t>
          </a:r>
        </a:p>
      </dgm:t>
    </dgm:pt>
    <dgm:pt modelId="{E341F523-2AC2-4FA0-BE04-34FDDD1F8FA6}" type="parTrans" cxnId="{2470CEC5-0821-419D-B4E3-D783A283C503}">
      <dgm:prSet/>
      <dgm:spPr/>
      <dgm:t>
        <a:bodyPr/>
        <a:lstStyle/>
        <a:p>
          <a:endParaRPr lang="en-US"/>
        </a:p>
      </dgm:t>
    </dgm:pt>
    <dgm:pt modelId="{E5783D81-5511-41F7-AA7B-BB008526A13C}" type="sibTrans" cxnId="{2470CEC5-0821-419D-B4E3-D783A283C503}">
      <dgm:prSet/>
      <dgm:spPr/>
      <dgm:t>
        <a:bodyPr/>
        <a:lstStyle/>
        <a:p>
          <a:endParaRPr lang="en-US"/>
        </a:p>
      </dgm:t>
    </dgm:pt>
    <dgm:pt modelId="{665898B4-2F11-4DEB-ACEB-C8829D972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Self-evaluation of the project</a:t>
          </a:r>
        </a:p>
      </dgm:t>
    </dgm:pt>
    <dgm:pt modelId="{7A22B8B7-17A7-4DBF-AB4C-F901F4C8B0F8}" type="sibTrans" cxnId="{A1CE2A84-9747-4A24-B1C6-38F28C073E0F}">
      <dgm:prSet/>
      <dgm:spPr/>
      <dgm:t>
        <a:bodyPr/>
        <a:lstStyle/>
        <a:p>
          <a:endParaRPr lang="en-US"/>
        </a:p>
      </dgm:t>
    </dgm:pt>
    <dgm:pt modelId="{BCB53E6C-B8C3-4080-B9BD-B1FB2DC2E46B}" type="parTrans" cxnId="{A1CE2A84-9747-4A24-B1C6-38F28C073E0F}">
      <dgm:prSet/>
      <dgm:spPr/>
      <dgm:t>
        <a:bodyPr/>
        <a:lstStyle/>
        <a:p>
          <a:endParaRPr lang="en-US"/>
        </a:p>
      </dgm:t>
    </dgm:pt>
    <dgm:pt modelId="{8EE00125-60A4-2F40-9EB1-C83910FBD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Contribution</a:t>
          </a:r>
        </a:p>
      </dgm:t>
    </dgm:pt>
    <dgm:pt modelId="{A8069480-293A-5A47-AC27-137734B70AEA}" type="parTrans" cxnId="{7BD0080F-8628-8242-A024-59BA0804C84C}">
      <dgm:prSet/>
      <dgm:spPr/>
      <dgm:t>
        <a:bodyPr/>
        <a:lstStyle/>
        <a:p>
          <a:endParaRPr lang="en-US"/>
        </a:p>
      </dgm:t>
    </dgm:pt>
    <dgm:pt modelId="{258B97A0-BBBE-904F-860E-FB12559D444B}" type="sibTrans" cxnId="{7BD0080F-8628-8242-A024-59BA0804C84C}">
      <dgm:prSet/>
      <dgm:spPr/>
      <dgm:t>
        <a:bodyPr/>
        <a:lstStyle/>
        <a:p>
          <a:endParaRPr lang="en-US"/>
        </a:p>
      </dgm:t>
    </dgm:pt>
    <dgm:pt modelId="{54707FA9-1905-4EA3-B951-FECEE4FE35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 and future work</a:t>
          </a:r>
        </a:p>
      </dgm:t>
    </dgm:pt>
    <dgm:pt modelId="{87DAE13D-F437-4E68-926F-68D1D5F0372F}" type="sibTrans" cxnId="{AC5ED5CF-73FA-4A53-9508-173AB16CD43A}">
      <dgm:prSet/>
      <dgm:spPr/>
      <dgm:t>
        <a:bodyPr/>
        <a:lstStyle/>
        <a:p>
          <a:endParaRPr lang="en-US"/>
        </a:p>
      </dgm:t>
    </dgm:pt>
    <dgm:pt modelId="{A6E32733-5C82-4A18-AE9E-10500F4A15D0}" type="parTrans" cxnId="{AC5ED5CF-73FA-4A53-9508-173AB16CD43A}">
      <dgm:prSet/>
      <dgm:spPr/>
      <dgm:t>
        <a:bodyPr/>
        <a:lstStyle/>
        <a:p>
          <a:endParaRPr lang="en-US"/>
        </a:p>
      </dgm:t>
    </dgm:pt>
    <dgm:pt modelId="{B3EE348B-80B7-40D4-B07F-4F4D6F5668FE}" type="pres">
      <dgm:prSet presAssocID="{9086C7EF-2613-49FC-8E6D-6B5EDF7CEE33}" presName="root" presStyleCnt="0">
        <dgm:presLayoutVars>
          <dgm:dir/>
          <dgm:resizeHandles val="exact"/>
        </dgm:presLayoutVars>
      </dgm:prSet>
      <dgm:spPr/>
    </dgm:pt>
    <dgm:pt modelId="{4F2A0C8D-A0C7-44B3-96DB-2680753DFF1C}" type="pres">
      <dgm:prSet presAssocID="{A19439EA-E444-442B-804A-A05AFB4E6747}" presName="compNode" presStyleCnt="0"/>
      <dgm:spPr/>
    </dgm:pt>
    <dgm:pt modelId="{827E85BE-721F-4F02-9CB7-D9B91699694B}" type="pres">
      <dgm:prSet presAssocID="{A19439EA-E444-442B-804A-A05AFB4E6747}" presName="bgRect" presStyleLbl="bgShp" presStyleIdx="0" presStyleCnt="7" custLinFactNeighborX="-1351" custLinFactNeighborY="-17738"/>
      <dgm:spPr/>
    </dgm:pt>
    <dgm:pt modelId="{8CDAA0F0-0CAB-44A9-934B-6DCA0513CB75}" type="pres">
      <dgm:prSet presAssocID="{A19439EA-E444-442B-804A-A05AFB4E674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C0E5A8-8555-44A6-827C-73EAF6C67E7D}" type="pres">
      <dgm:prSet presAssocID="{A19439EA-E444-442B-804A-A05AFB4E6747}" presName="spaceRect" presStyleCnt="0"/>
      <dgm:spPr/>
    </dgm:pt>
    <dgm:pt modelId="{A23AFBC2-7E5D-4372-8556-AE138547A748}" type="pres">
      <dgm:prSet presAssocID="{A19439EA-E444-442B-804A-A05AFB4E6747}" presName="parTx" presStyleLbl="revTx" presStyleIdx="0" presStyleCnt="7">
        <dgm:presLayoutVars>
          <dgm:chMax val="0"/>
          <dgm:chPref val="0"/>
        </dgm:presLayoutVars>
      </dgm:prSet>
      <dgm:spPr/>
    </dgm:pt>
    <dgm:pt modelId="{66CAB538-7713-41C2-95D5-C7362E835CA0}" type="pres">
      <dgm:prSet presAssocID="{533781B1-953F-4816-A0D6-4D39E3EDE740}" presName="sibTrans" presStyleCnt="0"/>
      <dgm:spPr/>
    </dgm:pt>
    <dgm:pt modelId="{30839F32-2430-44D8-BA8A-866813F44B25}" type="pres">
      <dgm:prSet presAssocID="{DCD23746-CB2F-4286-BB02-AC0746F76CEC}" presName="compNode" presStyleCnt="0"/>
      <dgm:spPr/>
    </dgm:pt>
    <dgm:pt modelId="{2F219257-6E33-486C-874D-565464CF9171}" type="pres">
      <dgm:prSet presAssocID="{DCD23746-CB2F-4286-BB02-AC0746F76CEC}" presName="bgRect" presStyleLbl="bgShp" presStyleIdx="1" presStyleCnt="7"/>
      <dgm:spPr/>
    </dgm:pt>
    <dgm:pt modelId="{EFB19FC1-B128-4B2E-9EB0-04C6C9D95797}" type="pres">
      <dgm:prSet presAssocID="{DCD23746-CB2F-4286-BB02-AC0746F76CE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979F28-0BAD-4A5A-9C43-5BC761F3DE02}" type="pres">
      <dgm:prSet presAssocID="{DCD23746-CB2F-4286-BB02-AC0746F76CEC}" presName="spaceRect" presStyleCnt="0"/>
      <dgm:spPr/>
    </dgm:pt>
    <dgm:pt modelId="{EC1CDD79-BB89-4555-9572-6996A6FCC22E}" type="pres">
      <dgm:prSet presAssocID="{DCD23746-CB2F-4286-BB02-AC0746F76CEC}" presName="parTx" presStyleLbl="revTx" presStyleIdx="1" presStyleCnt="7">
        <dgm:presLayoutVars>
          <dgm:chMax val="0"/>
          <dgm:chPref val="0"/>
        </dgm:presLayoutVars>
      </dgm:prSet>
      <dgm:spPr/>
    </dgm:pt>
    <dgm:pt modelId="{6CC09255-C563-4241-B4AE-329082004497}" type="pres">
      <dgm:prSet presAssocID="{2D0639F8-6C8B-4DA6-B3AA-62D203BEAB45}" presName="sibTrans" presStyleCnt="0"/>
      <dgm:spPr/>
    </dgm:pt>
    <dgm:pt modelId="{ED8C31E0-A8CA-5F4B-AEFA-57C1D7D5518A}" type="pres">
      <dgm:prSet presAssocID="{8EE00125-60A4-2F40-9EB1-C83910FBDE53}" presName="compNode" presStyleCnt="0"/>
      <dgm:spPr/>
    </dgm:pt>
    <dgm:pt modelId="{028CCD1A-DF9A-3944-A885-048EA2E64CA1}" type="pres">
      <dgm:prSet presAssocID="{8EE00125-60A4-2F40-9EB1-C83910FBDE53}" presName="bgRect" presStyleLbl="bgShp" presStyleIdx="2" presStyleCnt="7"/>
      <dgm:spPr/>
    </dgm:pt>
    <dgm:pt modelId="{977A7756-7374-EE42-9FEB-CE2FB51432A7}" type="pres">
      <dgm:prSet presAssocID="{8EE00125-60A4-2F40-9EB1-C83910FBDE5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F4B44082-823A-E641-9AB6-77B94AA3C1DE}" type="pres">
      <dgm:prSet presAssocID="{8EE00125-60A4-2F40-9EB1-C83910FBDE53}" presName="spaceRect" presStyleCnt="0"/>
      <dgm:spPr/>
    </dgm:pt>
    <dgm:pt modelId="{0F9C7B52-263F-4D4B-B5BB-D9D5212F0C3F}" type="pres">
      <dgm:prSet presAssocID="{8EE00125-60A4-2F40-9EB1-C83910FBDE53}" presName="parTx" presStyleLbl="revTx" presStyleIdx="2" presStyleCnt="7">
        <dgm:presLayoutVars>
          <dgm:chMax val="0"/>
          <dgm:chPref val="0"/>
        </dgm:presLayoutVars>
      </dgm:prSet>
      <dgm:spPr/>
    </dgm:pt>
    <dgm:pt modelId="{FFB03784-B92E-304F-919F-022E705F1FA2}" type="pres">
      <dgm:prSet presAssocID="{258B97A0-BBBE-904F-860E-FB12559D444B}" presName="sibTrans" presStyleCnt="0"/>
      <dgm:spPr/>
    </dgm:pt>
    <dgm:pt modelId="{D17EDED7-28F8-4A5D-860E-ACC36513FE93}" type="pres">
      <dgm:prSet presAssocID="{7195C518-5B08-443F-8A3E-F5984F715B35}" presName="compNode" presStyleCnt="0"/>
      <dgm:spPr/>
    </dgm:pt>
    <dgm:pt modelId="{3AFBB6F7-DDDA-41FE-A4D7-7AC7A367FC04}" type="pres">
      <dgm:prSet presAssocID="{7195C518-5B08-443F-8A3E-F5984F715B35}" presName="bgRect" presStyleLbl="bgShp" presStyleIdx="3" presStyleCnt="7"/>
      <dgm:spPr/>
    </dgm:pt>
    <dgm:pt modelId="{F3D28024-8DBF-4954-8F81-E9264E79D614}" type="pres">
      <dgm:prSet presAssocID="{7195C518-5B08-443F-8A3E-F5984F715B3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D13BED8B-843D-4605-9DFB-C4E39736EA10}" type="pres">
      <dgm:prSet presAssocID="{7195C518-5B08-443F-8A3E-F5984F715B35}" presName="spaceRect" presStyleCnt="0"/>
      <dgm:spPr/>
    </dgm:pt>
    <dgm:pt modelId="{383CEFE7-8AB3-4839-B95B-2FCB6B243D01}" type="pres">
      <dgm:prSet presAssocID="{7195C518-5B08-443F-8A3E-F5984F715B35}" presName="parTx" presStyleLbl="revTx" presStyleIdx="3" presStyleCnt="7">
        <dgm:presLayoutVars>
          <dgm:chMax val="0"/>
          <dgm:chPref val="0"/>
        </dgm:presLayoutVars>
      </dgm:prSet>
      <dgm:spPr/>
    </dgm:pt>
    <dgm:pt modelId="{062200B1-7BB7-49D0-90EC-6C0BDD1167C1}" type="pres">
      <dgm:prSet presAssocID="{26132CF9-47A7-4437-ABA4-8733C30052A3}" presName="sibTrans" presStyleCnt="0"/>
      <dgm:spPr/>
    </dgm:pt>
    <dgm:pt modelId="{2E216555-4557-4245-AAD8-73DC5C0813B5}" type="pres">
      <dgm:prSet presAssocID="{5784CD27-EFA7-4614-83FC-DB9D8D642209}" presName="compNode" presStyleCnt="0"/>
      <dgm:spPr/>
    </dgm:pt>
    <dgm:pt modelId="{3EA3B4C7-EB0A-47C8-8CC4-2FEDBA2AA404}" type="pres">
      <dgm:prSet presAssocID="{5784CD27-EFA7-4614-83FC-DB9D8D642209}" presName="bgRect" presStyleLbl="bgShp" presStyleIdx="4" presStyleCnt="7" custLinFactNeighborX="-15216" custLinFactNeighborY="2611"/>
      <dgm:spPr/>
    </dgm:pt>
    <dgm:pt modelId="{D80C6B36-4B76-4CAF-A792-AD3344637842}" type="pres">
      <dgm:prSet presAssocID="{5784CD27-EFA7-4614-83FC-DB9D8D64220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7139C2-7B03-4F02-BA34-6F897D48A54F}" type="pres">
      <dgm:prSet presAssocID="{5784CD27-EFA7-4614-83FC-DB9D8D642209}" presName="spaceRect" presStyleCnt="0"/>
      <dgm:spPr/>
    </dgm:pt>
    <dgm:pt modelId="{B88878DB-42D1-46E1-9ADD-2DCBE4D38663}" type="pres">
      <dgm:prSet presAssocID="{5784CD27-EFA7-4614-83FC-DB9D8D642209}" presName="parTx" presStyleLbl="revTx" presStyleIdx="4" presStyleCnt="7">
        <dgm:presLayoutVars>
          <dgm:chMax val="0"/>
          <dgm:chPref val="0"/>
        </dgm:presLayoutVars>
      </dgm:prSet>
      <dgm:spPr/>
    </dgm:pt>
    <dgm:pt modelId="{C94A4ED9-1FE7-6A48-BA8C-C28EA20FE131}" type="pres">
      <dgm:prSet presAssocID="{E5783D81-5511-41F7-AA7B-BB008526A13C}" presName="sibTrans" presStyleCnt="0"/>
      <dgm:spPr/>
    </dgm:pt>
    <dgm:pt modelId="{FA29B527-9CA1-4427-822C-C3CC818FDD50}" type="pres">
      <dgm:prSet presAssocID="{665898B4-2F11-4DEB-ACEB-C8829D972A62}" presName="compNode" presStyleCnt="0"/>
      <dgm:spPr/>
    </dgm:pt>
    <dgm:pt modelId="{1767E57D-1486-4A01-8FB7-CBF763BB662B}" type="pres">
      <dgm:prSet presAssocID="{665898B4-2F11-4DEB-ACEB-C8829D972A62}" presName="bgRect" presStyleLbl="bgShp" presStyleIdx="5" presStyleCnt="7"/>
      <dgm:spPr/>
    </dgm:pt>
    <dgm:pt modelId="{56BB684E-BAEA-429E-AD88-1853767C5775}" type="pres">
      <dgm:prSet presAssocID="{665898B4-2F11-4DEB-ACEB-C8829D972A6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Like with solid fill"/>
        </a:ext>
      </dgm:extLst>
    </dgm:pt>
    <dgm:pt modelId="{53961FCD-D97A-4AE3-B54D-304301E7498B}" type="pres">
      <dgm:prSet presAssocID="{665898B4-2F11-4DEB-ACEB-C8829D972A62}" presName="spaceRect" presStyleCnt="0"/>
      <dgm:spPr/>
    </dgm:pt>
    <dgm:pt modelId="{20FB3EDD-3D04-45DB-9E6E-AAAF4F209231}" type="pres">
      <dgm:prSet presAssocID="{665898B4-2F11-4DEB-ACEB-C8829D972A62}" presName="parTx" presStyleLbl="revTx" presStyleIdx="5" presStyleCnt="7">
        <dgm:presLayoutVars>
          <dgm:chMax val="0"/>
          <dgm:chPref val="0"/>
        </dgm:presLayoutVars>
      </dgm:prSet>
      <dgm:spPr/>
    </dgm:pt>
    <dgm:pt modelId="{1BABC285-E22C-4AB0-B3EE-40F1C21A78BF}" type="pres">
      <dgm:prSet presAssocID="{7A22B8B7-17A7-4DBF-AB4C-F901F4C8B0F8}" presName="sibTrans" presStyleCnt="0"/>
      <dgm:spPr/>
    </dgm:pt>
    <dgm:pt modelId="{F9DD8C1E-FFE0-4E51-B291-C49D6BF61C01}" type="pres">
      <dgm:prSet presAssocID="{54707FA9-1905-4EA3-B951-FECEE4FE3505}" presName="compNode" presStyleCnt="0"/>
      <dgm:spPr/>
    </dgm:pt>
    <dgm:pt modelId="{37CD66E6-2A75-4DFD-8EF2-E62FCE1E7AB1}" type="pres">
      <dgm:prSet presAssocID="{54707FA9-1905-4EA3-B951-FECEE4FE3505}" presName="bgRect" presStyleLbl="bgShp" presStyleIdx="6" presStyleCnt="7"/>
      <dgm:spPr/>
    </dgm:pt>
    <dgm:pt modelId="{724FF261-DBCC-4D26-A067-FBC5F9346A72}" type="pres">
      <dgm:prSet presAssocID="{54707FA9-1905-4EA3-B951-FECEE4FE35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FFA555-98F2-407D-B82A-7FD6CB7F6BA0}" type="pres">
      <dgm:prSet presAssocID="{54707FA9-1905-4EA3-B951-FECEE4FE3505}" presName="spaceRect" presStyleCnt="0"/>
      <dgm:spPr/>
    </dgm:pt>
    <dgm:pt modelId="{28833433-51B0-4677-834C-34EC148E57AC}" type="pres">
      <dgm:prSet presAssocID="{54707FA9-1905-4EA3-B951-FECEE4FE350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BD0080F-8628-8242-A024-59BA0804C84C}" srcId="{9086C7EF-2613-49FC-8E6D-6B5EDF7CEE33}" destId="{8EE00125-60A4-2F40-9EB1-C83910FBDE53}" srcOrd="2" destOrd="0" parTransId="{A8069480-293A-5A47-AC27-137734B70AEA}" sibTransId="{258B97A0-BBBE-904F-860E-FB12559D444B}"/>
    <dgm:cxn modelId="{21BBE759-2977-4730-BF16-0E9317FD647C}" type="presOf" srcId="{9086C7EF-2613-49FC-8E6D-6B5EDF7CEE33}" destId="{B3EE348B-80B7-40D4-B07F-4F4D6F5668FE}" srcOrd="0" destOrd="0" presId="urn:microsoft.com/office/officeart/2018/2/layout/IconVerticalSolidList"/>
    <dgm:cxn modelId="{9C779565-6D9D-D44C-8A65-4D06135B6E69}" type="presOf" srcId="{54707FA9-1905-4EA3-B951-FECEE4FE3505}" destId="{28833433-51B0-4677-834C-34EC148E57AC}" srcOrd="0" destOrd="0" presId="urn:microsoft.com/office/officeart/2018/2/layout/IconVerticalSolidList"/>
    <dgm:cxn modelId="{2B69F66F-FB6E-654B-A061-C10D37B6EABE}" type="presOf" srcId="{8EE00125-60A4-2F40-9EB1-C83910FBDE53}" destId="{0F9C7B52-263F-4D4B-B5BB-D9D5212F0C3F}" srcOrd="0" destOrd="0" presId="urn:microsoft.com/office/officeart/2018/2/layout/IconVerticalSolidList"/>
    <dgm:cxn modelId="{CCCCAC83-EF61-4246-B5D0-F5970134C3D5}" type="presOf" srcId="{DCD23746-CB2F-4286-BB02-AC0746F76CEC}" destId="{EC1CDD79-BB89-4555-9572-6996A6FCC22E}" srcOrd="0" destOrd="0" presId="urn:microsoft.com/office/officeart/2018/2/layout/IconVerticalSolidList"/>
    <dgm:cxn modelId="{A1CE2A84-9747-4A24-B1C6-38F28C073E0F}" srcId="{9086C7EF-2613-49FC-8E6D-6B5EDF7CEE33}" destId="{665898B4-2F11-4DEB-ACEB-C8829D972A62}" srcOrd="5" destOrd="0" parTransId="{BCB53E6C-B8C3-4080-B9BD-B1FB2DC2E46B}" sibTransId="{7A22B8B7-17A7-4DBF-AB4C-F901F4C8B0F8}"/>
    <dgm:cxn modelId="{999EF698-3E8B-E642-A4C7-542B1EB6E381}" type="presOf" srcId="{7195C518-5B08-443F-8A3E-F5984F715B35}" destId="{383CEFE7-8AB3-4839-B95B-2FCB6B243D01}" srcOrd="0" destOrd="0" presId="urn:microsoft.com/office/officeart/2018/2/layout/IconVerticalSolidList"/>
    <dgm:cxn modelId="{669CA199-B687-1842-9589-4F2E9550FA6B}" type="presOf" srcId="{665898B4-2F11-4DEB-ACEB-C8829D972A62}" destId="{20FB3EDD-3D04-45DB-9E6E-AAAF4F209231}" srcOrd="0" destOrd="0" presId="urn:microsoft.com/office/officeart/2018/2/layout/IconVerticalSolidList"/>
    <dgm:cxn modelId="{4001EDA7-D837-4733-ACDE-B8C7ED9DE51C}" srcId="{9086C7EF-2613-49FC-8E6D-6B5EDF7CEE33}" destId="{A19439EA-E444-442B-804A-A05AFB4E6747}" srcOrd="0" destOrd="0" parTransId="{BA856AA9-C611-4870-8806-C5D5F12C6991}" sibTransId="{533781B1-953F-4816-A0D6-4D39E3EDE740}"/>
    <dgm:cxn modelId="{8B2D9CA9-C30C-49A4-BB07-3D3092FDDF63}" srcId="{9086C7EF-2613-49FC-8E6D-6B5EDF7CEE33}" destId="{DCD23746-CB2F-4286-BB02-AC0746F76CEC}" srcOrd="1" destOrd="0" parTransId="{834949A2-23DD-4717-BF14-2AD966288DF3}" sibTransId="{2D0639F8-6C8B-4DA6-B3AA-62D203BEAB45}"/>
    <dgm:cxn modelId="{4FB4EEAF-F0D2-804A-BBE3-6D090A3E5B92}" type="presOf" srcId="{5784CD27-EFA7-4614-83FC-DB9D8D642209}" destId="{B88878DB-42D1-46E1-9ADD-2DCBE4D38663}" srcOrd="0" destOrd="0" presId="urn:microsoft.com/office/officeart/2018/2/layout/IconVerticalSolidList"/>
    <dgm:cxn modelId="{A58BD4C1-1D15-924E-A058-D75E4E85250D}" type="presOf" srcId="{A19439EA-E444-442B-804A-A05AFB4E6747}" destId="{A23AFBC2-7E5D-4372-8556-AE138547A748}" srcOrd="0" destOrd="0" presId="urn:microsoft.com/office/officeart/2018/2/layout/IconVerticalSolidList"/>
    <dgm:cxn modelId="{2470CEC5-0821-419D-B4E3-D783A283C503}" srcId="{9086C7EF-2613-49FC-8E6D-6B5EDF7CEE33}" destId="{5784CD27-EFA7-4614-83FC-DB9D8D642209}" srcOrd="4" destOrd="0" parTransId="{E341F523-2AC2-4FA0-BE04-34FDDD1F8FA6}" sibTransId="{E5783D81-5511-41F7-AA7B-BB008526A13C}"/>
    <dgm:cxn modelId="{AC5ED5CF-73FA-4A53-9508-173AB16CD43A}" srcId="{9086C7EF-2613-49FC-8E6D-6B5EDF7CEE33}" destId="{54707FA9-1905-4EA3-B951-FECEE4FE3505}" srcOrd="6" destOrd="0" parTransId="{A6E32733-5C82-4A18-AE9E-10500F4A15D0}" sibTransId="{87DAE13D-F437-4E68-926F-68D1D5F0372F}"/>
    <dgm:cxn modelId="{F560C4F9-E721-46EC-94E9-88EC63A91041}" srcId="{9086C7EF-2613-49FC-8E6D-6B5EDF7CEE33}" destId="{7195C518-5B08-443F-8A3E-F5984F715B35}" srcOrd="3" destOrd="0" parTransId="{A79A3633-A6C9-4C87-94C9-5EA5F47224AD}" sibTransId="{26132CF9-47A7-4437-ABA4-8733C30052A3}"/>
    <dgm:cxn modelId="{03D71222-8F4A-BB4A-8617-5A114E589ECC}" type="presParOf" srcId="{B3EE348B-80B7-40D4-B07F-4F4D6F5668FE}" destId="{4F2A0C8D-A0C7-44B3-96DB-2680753DFF1C}" srcOrd="0" destOrd="0" presId="urn:microsoft.com/office/officeart/2018/2/layout/IconVerticalSolidList"/>
    <dgm:cxn modelId="{2BC82C6F-C4C4-2C4D-B8C7-71AC1A465568}" type="presParOf" srcId="{4F2A0C8D-A0C7-44B3-96DB-2680753DFF1C}" destId="{827E85BE-721F-4F02-9CB7-D9B91699694B}" srcOrd="0" destOrd="0" presId="urn:microsoft.com/office/officeart/2018/2/layout/IconVerticalSolidList"/>
    <dgm:cxn modelId="{8E8F8884-BCCC-B54B-9589-C67D236126B2}" type="presParOf" srcId="{4F2A0C8D-A0C7-44B3-96DB-2680753DFF1C}" destId="{8CDAA0F0-0CAB-44A9-934B-6DCA0513CB75}" srcOrd="1" destOrd="0" presId="urn:microsoft.com/office/officeart/2018/2/layout/IconVerticalSolidList"/>
    <dgm:cxn modelId="{1C642EA3-CAC9-474C-A4EC-98BA99F3BC5B}" type="presParOf" srcId="{4F2A0C8D-A0C7-44B3-96DB-2680753DFF1C}" destId="{24C0E5A8-8555-44A6-827C-73EAF6C67E7D}" srcOrd="2" destOrd="0" presId="urn:microsoft.com/office/officeart/2018/2/layout/IconVerticalSolidList"/>
    <dgm:cxn modelId="{4D94EE25-C343-3745-889D-FD394A6D9425}" type="presParOf" srcId="{4F2A0C8D-A0C7-44B3-96DB-2680753DFF1C}" destId="{A23AFBC2-7E5D-4372-8556-AE138547A748}" srcOrd="3" destOrd="0" presId="urn:microsoft.com/office/officeart/2018/2/layout/IconVerticalSolidList"/>
    <dgm:cxn modelId="{0F28A098-9A95-0A4D-B441-4705A6098232}" type="presParOf" srcId="{B3EE348B-80B7-40D4-B07F-4F4D6F5668FE}" destId="{66CAB538-7713-41C2-95D5-C7362E835CA0}" srcOrd="1" destOrd="0" presId="urn:microsoft.com/office/officeart/2018/2/layout/IconVerticalSolidList"/>
    <dgm:cxn modelId="{D5D8E4EB-9838-A140-AB56-4C267BA23181}" type="presParOf" srcId="{B3EE348B-80B7-40D4-B07F-4F4D6F5668FE}" destId="{30839F32-2430-44D8-BA8A-866813F44B25}" srcOrd="2" destOrd="0" presId="urn:microsoft.com/office/officeart/2018/2/layout/IconVerticalSolidList"/>
    <dgm:cxn modelId="{A507B4D9-F4F8-064F-AACB-4C364F28AE0D}" type="presParOf" srcId="{30839F32-2430-44D8-BA8A-866813F44B25}" destId="{2F219257-6E33-486C-874D-565464CF9171}" srcOrd="0" destOrd="0" presId="urn:microsoft.com/office/officeart/2018/2/layout/IconVerticalSolidList"/>
    <dgm:cxn modelId="{EA5C8608-C1E0-FD43-95AF-89ED6872C1B1}" type="presParOf" srcId="{30839F32-2430-44D8-BA8A-866813F44B25}" destId="{EFB19FC1-B128-4B2E-9EB0-04C6C9D95797}" srcOrd="1" destOrd="0" presId="urn:microsoft.com/office/officeart/2018/2/layout/IconVerticalSolidList"/>
    <dgm:cxn modelId="{99594393-07AF-DB47-A1D4-333577DE913D}" type="presParOf" srcId="{30839F32-2430-44D8-BA8A-866813F44B25}" destId="{B1979F28-0BAD-4A5A-9C43-5BC761F3DE02}" srcOrd="2" destOrd="0" presId="urn:microsoft.com/office/officeart/2018/2/layout/IconVerticalSolidList"/>
    <dgm:cxn modelId="{37C15634-1422-C947-9A12-DF07DDDA231B}" type="presParOf" srcId="{30839F32-2430-44D8-BA8A-866813F44B25}" destId="{EC1CDD79-BB89-4555-9572-6996A6FCC22E}" srcOrd="3" destOrd="0" presId="urn:microsoft.com/office/officeart/2018/2/layout/IconVerticalSolidList"/>
    <dgm:cxn modelId="{1ED7515F-78DC-114D-9B6B-7C8D438EEC51}" type="presParOf" srcId="{B3EE348B-80B7-40D4-B07F-4F4D6F5668FE}" destId="{6CC09255-C563-4241-B4AE-329082004497}" srcOrd="3" destOrd="0" presId="urn:microsoft.com/office/officeart/2018/2/layout/IconVerticalSolidList"/>
    <dgm:cxn modelId="{8AF84DC8-95E9-8440-B56A-E012A6E89B74}" type="presParOf" srcId="{B3EE348B-80B7-40D4-B07F-4F4D6F5668FE}" destId="{ED8C31E0-A8CA-5F4B-AEFA-57C1D7D5518A}" srcOrd="4" destOrd="0" presId="urn:microsoft.com/office/officeart/2018/2/layout/IconVerticalSolidList"/>
    <dgm:cxn modelId="{7C8726F1-4D75-C947-BF2F-F7704717D7C8}" type="presParOf" srcId="{ED8C31E0-A8CA-5F4B-AEFA-57C1D7D5518A}" destId="{028CCD1A-DF9A-3944-A885-048EA2E64CA1}" srcOrd="0" destOrd="0" presId="urn:microsoft.com/office/officeart/2018/2/layout/IconVerticalSolidList"/>
    <dgm:cxn modelId="{339B3655-D528-6643-BD0A-CA23335716D4}" type="presParOf" srcId="{ED8C31E0-A8CA-5F4B-AEFA-57C1D7D5518A}" destId="{977A7756-7374-EE42-9FEB-CE2FB51432A7}" srcOrd="1" destOrd="0" presId="urn:microsoft.com/office/officeart/2018/2/layout/IconVerticalSolidList"/>
    <dgm:cxn modelId="{2EC3E10A-516E-9E48-B03D-C800D7898CEE}" type="presParOf" srcId="{ED8C31E0-A8CA-5F4B-AEFA-57C1D7D5518A}" destId="{F4B44082-823A-E641-9AB6-77B94AA3C1DE}" srcOrd="2" destOrd="0" presId="urn:microsoft.com/office/officeart/2018/2/layout/IconVerticalSolidList"/>
    <dgm:cxn modelId="{62DB687C-EB5F-DC46-803B-56A5496DF659}" type="presParOf" srcId="{ED8C31E0-A8CA-5F4B-AEFA-57C1D7D5518A}" destId="{0F9C7B52-263F-4D4B-B5BB-D9D5212F0C3F}" srcOrd="3" destOrd="0" presId="urn:microsoft.com/office/officeart/2018/2/layout/IconVerticalSolidList"/>
    <dgm:cxn modelId="{F4619769-15AF-5E40-BAA9-1619BC43A9F6}" type="presParOf" srcId="{B3EE348B-80B7-40D4-B07F-4F4D6F5668FE}" destId="{FFB03784-B92E-304F-919F-022E705F1FA2}" srcOrd="5" destOrd="0" presId="urn:microsoft.com/office/officeart/2018/2/layout/IconVerticalSolidList"/>
    <dgm:cxn modelId="{CD174A28-8081-3F4B-B862-BCDBEC859319}" type="presParOf" srcId="{B3EE348B-80B7-40D4-B07F-4F4D6F5668FE}" destId="{D17EDED7-28F8-4A5D-860E-ACC36513FE93}" srcOrd="6" destOrd="0" presId="urn:microsoft.com/office/officeart/2018/2/layout/IconVerticalSolidList"/>
    <dgm:cxn modelId="{056DA24D-F1FF-8F4D-A531-488C732C20EE}" type="presParOf" srcId="{D17EDED7-28F8-4A5D-860E-ACC36513FE93}" destId="{3AFBB6F7-DDDA-41FE-A4D7-7AC7A367FC04}" srcOrd="0" destOrd="0" presId="urn:microsoft.com/office/officeart/2018/2/layout/IconVerticalSolidList"/>
    <dgm:cxn modelId="{BE0829E1-B9DE-7540-935D-1DADEBED80FF}" type="presParOf" srcId="{D17EDED7-28F8-4A5D-860E-ACC36513FE93}" destId="{F3D28024-8DBF-4954-8F81-E9264E79D614}" srcOrd="1" destOrd="0" presId="urn:microsoft.com/office/officeart/2018/2/layout/IconVerticalSolidList"/>
    <dgm:cxn modelId="{1568FD0A-6AE8-8D47-928D-50E833A584B3}" type="presParOf" srcId="{D17EDED7-28F8-4A5D-860E-ACC36513FE93}" destId="{D13BED8B-843D-4605-9DFB-C4E39736EA10}" srcOrd="2" destOrd="0" presId="urn:microsoft.com/office/officeart/2018/2/layout/IconVerticalSolidList"/>
    <dgm:cxn modelId="{5DC7F51C-B085-EF4F-A07A-D445D818B183}" type="presParOf" srcId="{D17EDED7-28F8-4A5D-860E-ACC36513FE93}" destId="{383CEFE7-8AB3-4839-B95B-2FCB6B243D01}" srcOrd="3" destOrd="0" presId="urn:microsoft.com/office/officeart/2018/2/layout/IconVerticalSolidList"/>
    <dgm:cxn modelId="{C12A7534-5BB2-A043-9ADE-DD931DD57451}" type="presParOf" srcId="{B3EE348B-80B7-40D4-B07F-4F4D6F5668FE}" destId="{062200B1-7BB7-49D0-90EC-6C0BDD1167C1}" srcOrd="7" destOrd="0" presId="urn:microsoft.com/office/officeart/2018/2/layout/IconVerticalSolidList"/>
    <dgm:cxn modelId="{0D171227-9F0D-7F49-9CDD-82826E4C8502}" type="presParOf" srcId="{B3EE348B-80B7-40D4-B07F-4F4D6F5668FE}" destId="{2E216555-4557-4245-AAD8-73DC5C0813B5}" srcOrd="8" destOrd="0" presId="urn:microsoft.com/office/officeart/2018/2/layout/IconVerticalSolidList"/>
    <dgm:cxn modelId="{0BDEE147-478E-2948-994C-C7E1D719C248}" type="presParOf" srcId="{2E216555-4557-4245-AAD8-73DC5C0813B5}" destId="{3EA3B4C7-EB0A-47C8-8CC4-2FEDBA2AA404}" srcOrd="0" destOrd="0" presId="urn:microsoft.com/office/officeart/2018/2/layout/IconVerticalSolidList"/>
    <dgm:cxn modelId="{8DEB2ECA-39A2-B047-89F6-82FF5D4D0A97}" type="presParOf" srcId="{2E216555-4557-4245-AAD8-73DC5C0813B5}" destId="{D80C6B36-4B76-4CAF-A792-AD3344637842}" srcOrd="1" destOrd="0" presId="urn:microsoft.com/office/officeart/2018/2/layout/IconVerticalSolidList"/>
    <dgm:cxn modelId="{0EAA2225-E8AD-8546-80E9-8D03D8989123}" type="presParOf" srcId="{2E216555-4557-4245-AAD8-73DC5C0813B5}" destId="{677139C2-7B03-4F02-BA34-6F897D48A54F}" srcOrd="2" destOrd="0" presId="urn:microsoft.com/office/officeart/2018/2/layout/IconVerticalSolidList"/>
    <dgm:cxn modelId="{622421C5-C76D-DA43-ABD5-C880F13B8BAE}" type="presParOf" srcId="{2E216555-4557-4245-AAD8-73DC5C0813B5}" destId="{B88878DB-42D1-46E1-9ADD-2DCBE4D38663}" srcOrd="3" destOrd="0" presId="urn:microsoft.com/office/officeart/2018/2/layout/IconVerticalSolidList"/>
    <dgm:cxn modelId="{9A0425BA-F5A7-7E4F-A3D4-D13F20B819DA}" type="presParOf" srcId="{B3EE348B-80B7-40D4-B07F-4F4D6F5668FE}" destId="{C94A4ED9-1FE7-6A48-BA8C-C28EA20FE131}" srcOrd="9" destOrd="0" presId="urn:microsoft.com/office/officeart/2018/2/layout/IconVerticalSolidList"/>
    <dgm:cxn modelId="{B5C73258-4EA9-6A4F-8C87-421F7C3AFD63}" type="presParOf" srcId="{B3EE348B-80B7-40D4-B07F-4F4D6F5668FE}" destId="{FA29B527-9CA1-4427-822C-C3CC818FDD50}" srcOrd="10" destOrd="0" presId="urn:microsoft.com/office/officeart/2018/2/layout/IconVerticalSolidList"/>
    <dgm:cxn modelId="{FE5B6D55-475B-F541-A6F4-EA0E730981DA}" type="presParOf" srcId="{FA29B527-9CA1-4427-822C-C3CC818FDD50}" destId="{1767E57D-1486-4A01-8FB7-CBF763BB662B}" srcOrd="0" destOrd="0" presId="urn:microsoft.com/office/officeart/2018/2/layout/IconVerticalSolidList"/>
    <dgm:cxn modelId="{9CFD33CD-615C-7841-944D-B547817DA3E0}" type="presParOf" srcId="{FA29B527-9CA1-4427-822C-C3CC818FDD50}" destId="{56BB684E-BAEA-429E-AD88-1853767C5775}" srcOrd="1" destOrd="0" presId="urn:microsoft.com/office/officeart/2018/2/layout/IconVerticalSolidList"/>
    <dgm:cxn modelId="{4624D702-767E-5A45-A02F-B8CCAC4C7C7C}" type="presParOf" srcId="{FA29B527-9CA1-4427-822C-C3CC818FDD50}" destId="{53961FCD-D97A-4AE3-B54D-304301E7498B}" srcOrd="2" destOrd="0" presId="urn:microsoft.com/office/officeart/2018/2/layout/IconVerticalSolidList"/>
    <dgm:cxn modelId="{942448CC-899D-1847-8C14-9717919267FB}" type="presParOf" srcId="{FA29B527-9CA1-4427-822C-C3CC818FDD50}" destId="{20FB3EDD-3D04-45DB-9E6E-AAAF4F209231}" srcOrd="3" destOrd="0" presId="urn:microsoft.com/office/officeart/2018/2/layout/IconVerticalSolidList"/>
    <dgm:cxn modelId="{66FF6FD8-1077-6046-9D1D-C07C4617D57E}" type="presParOf" srcId="{B3EE348B-80B7-40D4-B07F-4F4D6F5668FE}" destId="{1BABC285-E22C-4AB0-B3EE-40F1C21A78BF}" srcOrd="11" destOrd="0" presId="urn:microsoft.com/office/officeart/2018/2/layout/IconVerticalSolidList"/>
    <dgm:cxn modelId="{4E39B624-A8B2-294E-9924-9D00EA1515FE}" type="presParOf" srcId="{B3EE348B-80B7-40D4-B07F-4F4D6F5668FE}" destId="{F9DD8C1E-FFE0-4E51-B291-C49D6BF61C01}" srcOrd="12" destOrd="0" presId="urn:microsoft.com/office/officeart/2018/2/layout/IconVerticalSolidList"/>
    <dgm:cxn modelId="{0A0509F4-7B80-D54A-96BF-7746B10BF0E0}" type="presParOf" srcId="{F9DD8C1E-FFE0-4E51-B291-C49D6BF61C01}" destId="{37CD66E6-2A75-4DFD-8EF2-E62FCE1E7AB1}" srcOrd="0" destOrd="0" presId="urn:microsoft.com/office/officeart/2018/2/layout/IconVerticalSolidList"/>
    <dgm:cxn modelId="{F74369C9-C02B-6F4C-B9DC-3C22CD0A1AD6}" type="presParOf" srcId="{F9DD8C1E-FFE0-4E51-B291-C49D6BF61C01}" destId="{724FF261-DBCC-4D26-A067-FBC5F9346A72}" srcOrd="1" destOrd="0" presId="urn:microsoft.com/office/officeart/2018/2/layout/IconVerticalSolidList"/>
    <dgm:cxn modelId="{88DB0B96-BDB9-F843-9F20-28BA7040DECA}" type="presParOf" srcId="{F9DD8C1E-FFE0-4E51-B291-C49D6BF61C01}" destId="{49FFA555-98F2-407D-B82A-7FD6CB7F6BA0}" srcOrd="2" destOrd="0" presId="urn:microsoft.com/office/officeart/2018/2/layout/IconVerticalSolidList"/>
    <dgm:cxn modelId="{805C4361-254D-9F4A-AC04-40A2EACAABB0}" type="presParOf" srcId="{F9DD8C1E-FFE0-4E51-B291-C49D6BF61C01}" destId="{28833433-51B0-4677-834C-34EC148E57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E85BE-721F-4F02-9CB7-D9B91699694B}">
      <dsp:nvSpPr>
        <dsp:cNvPr id="0" name=""/>
        <dsp:cNvSpPr/>
      </dsp:nvSpPr>
      <dsp:spPr>
        <a:xfrm>
          <a:off x="0" y="0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AA0F0-0CAB-44A9-934B-6DCA0513CB75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FBC2-7E5D-4372-8556-AE138547A748}">
      <dsp:nvSpPr>
        <dsp:cNvPr id="0" name=""/>
        <dsp:cNvSpPr/>
      </dsp:nvSpPr>
      <dsp:spPr>
        <a:xfrm>
          <a:off x="801126" y="50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801126" y="503"/>
        <a:ext cx="6110638" cy="693615"/>
      </dsp:txXfrm>
    </dsp:sp>
    <dsp:sp modelId="{2F219257-6E33-486C-874D-565464CF9171}">
      <dsp:nvSpPr>
        <dsp:cNvPr id="0" name=""/>
        <dsp:cNvSpPr/>
      </dsp:nvSpPr>
      <dsp:spPr>
        <a:xfrm>
          <a:off x="0" y="86752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9FC1-B128-4B2E-9EB0-04C6C9D95797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CDD79-BB89-4555-9572-6996A6FCC22E}">
      <dsp:nvSpPr>
        <dsp:cNvPr id="0" name=""/>
        <dsp:cNvSpPr/>
      </dsp:nvSpPr>
      <dsp:spPr>
        <a:xfrm>
          <a:off x="801126" y="86752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Related work</a:t>
          </a:r>
        </a:p>
      </dsp:txBody>
      <dsp:txXfrm>
        <a:off x="801126" y="867523"/>
        <a:ext cx="6110638" cy="693615"/>
      </dsp:txXfrm>
    </dsp:sp>
    <dsp:sp modelId="{028CCD1A-DF9A-3944-A885-048EA2E64CA1}">
      <dsp:nvSpPr>
        <dsp:cNvPr id="0" name=""/>
        <dsp:cNvSpPr/>
      </dsp:nvSpPr>
      <dsp:spPr>
        <a:xfrm>
          <a:off x="0" y="173454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7756-7374-EE42-9FEB-CE2FB51432A7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C7B52-263F-4D4B-B5BB-D9D5212F0C3F}">
      <dsp:nvSpPr>
        <dsp:cNvPr id="0" name=""/>
        <dsp:cNvSpPr/>
      </dsp:nvSpPr>
      <dsp:spPr>
        <a:xfrm>
          <a:off x="801126" y="173454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Contribution</a:t>
          </a:r>
        </a:p>
      </dsp:txBody>
      <dsp:txXfrm>
        <a:off x="801126" y="1734543"/>
        <a:ext cx="6110638" cy="693615"/>
      </dsp:txXfrm>
    </dsp:sp>
    <dsp:sp modelId="{3AFBB6F7-DDDA-41FE-A4D7-7AC7A367FC04}">
      <dsp:nvSpPr>
        <dsp:cNvPr id="0" name=""/>
        <dsp:cNvSpPr/>
      </dsp:nvSpPr>
      <dsp:spPr>
        <a:xfrm>
          <a:off x="0" y="260156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28024-8DBF-4954-8F81-E9264E79D614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CEFE7-8AB3-4839-B95B-2FCB6B243D01}">
      <dsp:nvSpPr>
        <dsp:cNvPr id="0" name=""/>
        <dsp:cNvSpPr/>
      </dsp:nvSpPr>
      <dsp:spPr>
        <a:xfrm>
          <a:off x="801126" y="260156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801126" y="2601563"/>
        <a:ext cx="6110638" cy="693615"/>
      </dsp:txXfrm>
    </dsp:sp>
    <dsp:sp modelId="{3EA3B4C7-EB0A-47C8-8CC4-2FEDBA2AA404}">
      <dsp:nvSpPr>
        <dsp:cNvPr id="0" name=""/>
        <dsp:cNvSpPr/>
      </dsp:nvSpPr>
      <dsp:spPr>
        <a:xfrm>
          <a:off x="0" y="348669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C6B36-4B76-4CAF-A792-AD3344637842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78DB-42D1-46E1-9ADD-2DCBE4D38663}">
      <dsp:nvSpPr>
        <dsp:cNvPr id="0" name=""/>
        <dsp:cNvSpPr/>
      </dsp:nvSpPr>
      <dsp:spPr>
        <a:xfrm>
          <a:off x="801126" y="346858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</a:t>
          </a:r>
        </a:p>
      </dsp:txBody>
      <dsp:txXfrm>
        <a:off x="801126" y="3468583"/>
        <a:ext cx="6110638" cy="693615"/>
      </dsp:txXfrm>
    </dsp:sp>
    <dsp:sp modelId="{1767E57D-1486-4A01-8FB7-CBF763BB662B}">
      <dsp:nvSpPr>
        <dsp:cNvPr id="0" name=""/>
        <dsp:cNvSpPr/>
      </dsp:nvSpPr>
      <dsp:spPr>
        <a:xfrm>
          <a:off x="0" y="433560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B684E-BAEA-429E-AD88-1853767C5775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3EDD-3D04-45DB-9E6E-AAAF4F209231}">
      <dsp:nvSpPr>
        <dsp:cNvPr id="0" name=""/>
        <dsp:cNvSpPr/>
      </dsp:nvSpPr>
      <dsp:spPr>
        <a:xfrm>
          <a:off x="801126" y="433560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Self-evaluation of the project</a:t>
          </a:r>
        </a:p>
      </dsp:txBody>
      <dsp:txXfrm>
        <a:off x="801126" y="4335603"/>
        <a:ext cx="6110638" cy="693615"/>
      </dsp:txXfrm>
    </dsp:sp>
    <dsp:sp modelId="{37CD66E6-2A75-4DFD-8EF2-E62FCE1E7AB1}">
      <dsp:nvSpPr>
        <dsp:cNvPr id="0" name=""/>
        <dsp:cNvSpPr/>
      </dsp:nvSpPr>
      <dsp:spPr>
        <a:xfrm>
          <a:off x="0" y="5202623"/>
          <a:ext cx="6911765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F261-DBCC-4D26-A067-FBC5F9346A72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33433-51B0-4677-834C-34EC148E57AC}">
      <dsp:nvSpPr>
        <dsp:cNvPr id="0" name=""/>
        <dsp:cNvSpPr/>
      </dsp:nvSpPr>
      <dsp:spPr>
        <a:xfrm>
          <a:off x="801126" y="5202623"/>
          <a:ext cx="6110638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Conclusions and future work</a:t>
          </a:r>
        </a:p>
      </dsp:txBody>
      <dsp:txXfrm>
        <a:off x="801126" y="5202623"/>
        <a:ext cx="6110638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9B1-BAE0-A980-05DC-6B6B9C01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591C-4EC0-04C2-9435-B68A95853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19A9-E4D8-2590-7BFC-4CC1B01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28C7-5A92-1ABD-372B-1D8E4CD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50E-BC43-B3EB-DECC-BB932A1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F20A-0018-6BFC-95AE-8E50A7F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E33D-9ACA-F405-AEBC-F38E0D7F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995B-E087-AF15-94FF-13069440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C516-A43E-4660-4990-3D957B96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51C4-6987-6967-500F-2083CC5B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FA4A1-7C68-D700-8939-20FCF4AE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BB9A-CCB7-F191-4351-C3A96B56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4358-5431-B5A1-CB34-1042E60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A1AA-3CEE-F06F-1819-6EE9593C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9C6A-0CFA-1493-0288-AF804BD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C47-9323-B927-E868-DB9E2C83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78E7-BAB2-DCBD-8C83-569D3F97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50DE-EC9A-FDDA-CC00-3CBE3E6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4825-6844-B4A0-153D-043479B8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F6A5-74DC-13B5-C50E-4508B710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B76-7F31-93A1-5807-073C322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C2FE-1EB8-64BA-8AFB-ED7B45E6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7F5FE-F872-5903-420E-91E44BAF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D8F0-5694-8454-2573-C9C8D27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1F0B-24D2-3F1C-EB08-39D069BF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3B1F-1374-9F4D-D8B6-830789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C316-3AD2-8D0E-CF17-C94E87899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EAF9-9F79-8F29-D8DA-E39F1153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B244-C0B6-346F-3970-504778D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FB6D-E984-B41A-1F39-2AA656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AE48A-93BF-31E7-38E4-9F709D9B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E36F-BB71-1688-262E-DBD3C79A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151C-1AA6-A909-B865-6C2FC28B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BF60-0335-07AC-8D27-D853ADCD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7B94-919B-9195-8A84-FB8C3233F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C6DE-D635-A50D-947C-4E551C8E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A07D-95CF-D2A0-CC5F-8E8715AD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02164-09F5-A952-14FC-A6E536B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A4FE-5338-D9C8-F2BF-F5D6EE9E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9E1F-5B16-7BEC-3719-1E1FD19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0F6B-BEBE-FEFC-B9E4-EEEED1DD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7B789-C8F1-FBFF-392F-13EA94DE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886D-5433-65B9-2D13-F327861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3803D-F425-028D-55EE-C09C5CC6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00573-0879-AF9D-6E92-9AC767AE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3504-902C-E525-6EF6-9564073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7A9-A046-EF94-9E57-EC08DAB5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FA5-17EE-C95B-5710-EAC46BA2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7627-A1EF-4808-3BEB-D42A6373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E272-7CE6-A922-86A7-B8B0F1E9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F88B-72B3-D303-A004-D4AE95A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7A04-3476-D25C-0FF2-D390E74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2BC0-AE1A-9163-9EB2-7F948CA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7A72-10AE-B66A-C80C-9260FBBDC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87B4-89FB-263B-B310-23FA96CA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09FD-156A-000B-81F3-D0F5DFB9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8BA6-F373-89BA-71E5-A96A996B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7993D-0C2A-AAC4-1FDE-FA1B564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2DD96-3936-81F9-E214-B3AE90A9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D19B-8A20-856A-9B9B-EA8D95B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2D3B-36CD-9EDC-5775-6FBFDD35A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A3CA-CE63-8C4C-8212-21B3CA855C8C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61B6-DAE1-71EF-3E21-D4686BC7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0C5F-82F1-5942-CF72-359BE6CB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AF29-013A-2B44-ACF8-9DC73D45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chrome-extension://efaidnbmnnnibpcajpcglclefindmkaj/https:/arxiv.org/pdf/1906.08237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6AC7-694D-27AD-682D-7262F1DC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354675"/>
            <a:ext cx="10601325" cy="23785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Presentation </a:t>
            </a:r>
            <a:br>
              <a:rPr lang="en-US" sz="6600" dirty="0"/>
            </a:br>
            <a:r>
              <a:rPr lang="en-US" sz="3600" dirty="0" err="1"/>
              <a:t>XLNet</a:t>
            </a:r>
            <a:r>
              <a:rPr lang="en-US" sz="3600" dirty="0"/>
              <a:t>: Generalized Autoregressive Pretraining for Language Understanding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667D-8F2F-7BC2-4627-F4A22A7A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49" y="4054843"/>
            <a:ext cx="10601325" cy="1144884"/>
          </a:xfrm>
        </p:spPr>
        <p:txBody>
          <a:bodyPr>
            <a:normAutofit fontScale="85000" lnSpcReduction="20000"/>
          </a:bodyPr>
          <a:lstStyle/>
          <a:p>
            <a:endParaRPr lang="en-US" sz="11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Reporter: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Tianyu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Hua, Xuan Chen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#  , Student #82286956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Original paper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8C762-685A-0E1E-163C-A00BA570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23AD-AFFA-0481-9A3C-EC1BB32B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F461A-EBF0-6C4D-B149-9998E4E2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Timeline and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20E2-BECB-9F7F-95D6-EC87A98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sz="2800" dirty="0"/>
              <a:t>14/2 - 15/2: Project discussion</a:t>
            </a:r>
          </a:p>
          <a:p>
            <a:pPr lvl="1"/>
            <a:r>
              <a:rPr lang="en-US" sz="2800" dirty="0"/>
              <a:t>20/2 – 1/3: Project proposal presentation and written proposal</a:t>
            </a:r>
          </a:p>
          <a:p>
            <a:pPr lvl="1"/>
            <a:r>
              <a:rPr lang="en-US" sz="2800" dirty="0"/>
              <a:t>6/3 – 13/3: Experiment and adjust model</a:t>
            </a:r>
          </a:p>
          <a:p>
            <a:pPr lvl="1"/>
            <a:r>
              <a:rPr lang="en-US" sz="2800" dirty="0"/>
              <a:t>15/3 – 27/3: Final project presentation preparation</a:t>
            </a:r>
          </a:p>
          <a:p>
            <a:pPr lvl="1"/>
            <a:r>
              <a:rPr lang="en-US" sz="2800" dirty="0"/>
              <a:t>29/3 – 8/4: Final project report</a:t>
            </a:r>
          </a:p>
          <a:p>
            <a:r>
              <a:rPr lang="en-US" dirty="0"/>
              <a:t>Division of tasks of members</a:t>
            </a:r>
          </a:p>
          <a:p>
            <a:pPr lvl="1"/>
            <a:r>
              <a:rPr lang="en-US" sz="2800" dirty="0" err="1"/>
              <a:t>Tianyu</a:t>
            </a:r>
            <a:r>
              <a:rPr lang="en-US" sz="2800" dirty="0"/>
              <a:t> Hua:</a:t>
            </a:r>
          </a:p>
          <a:p>
            <a:pPr lvl="1"/>
            <a:r>
              <a:rPr lang="en-US" sz="2800" dirty="0"/>
              <a:t>Xuan Chen: research the original paper, analyze model architecture, and process dataset.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5D12F0-C5E5-C6F7-9395-D853DB915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86185"/>
              </p:ext>
            </p:extLst>
          </p:nvPr>
        </p:nvGraphicFramePr>
        <p:xfrm>
          <a:off x="2266014" y="288485"/>
          <a:ext cx="6911765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64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CE84B-6F7B-8734-4824-E98A2C8C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13C7-7759-C069-DE77-FF5A2398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3200" dirty="0"/>
              <a:t>R</a:t>
            </a:r>
            <a:r>
              <a:rPr lang="en-CA" sz="3200" b="0" i="0" dirty="0">
                <a:effectLst/>
              </a:rPr>
              <a:t>elying on corrupting the input with masks, BERT neglects dependency between the masked positions and suffers from a pretrain-finetune discrepancy.</a:t>
            </a:r>
          </a:p>
          <a:p>
            <a:r>
              <a:rPr lang="en-US" sz="3200" dirty="0"/>
              <a:t>Enables learning bidirectional contexts by maximizing the expected likelihood over all permutations of the factorization order.</a:t>
            </a:r>
          </a:p>
          <a:p>
            <a:r>
              <a:rPr lang="en-US" sz="3200" dirty="0"/>
              <a:t>Overcomes the limitations of BERT thanks to its autoregressive formulation.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E8109-D402-4F7C-D1CA-4BBB8438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68" y="1799877"/>
            <a:ext cx="4037020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Permutation Language Modeling</a:t>
            </a:r>
          </a:p>
          <a:p>
            <a:endParaRPr lang="en-US" sz="20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A3404686-5418-5CE2-AA74-18A2E0FA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1" y="443956"/>
            <a:ext cx="7544660" cy="60923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6" y="733775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480265-FEAC-2C47-3EA1-51174A1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26" y="1698170"/>
            <a:ext cx="10694207" cy="4516361"/>
          </a:xfrm>
        </p:spPr>
        <p:txBody>
          <a:bodyPr>
            <a:normAutofit/>
          </a:bodyPr>
          <a:lstStyle/>
          <a:p>
            <a:r>
              <a:rPr lang="en-US" dirty="0"/>
              <a:t>Autoregressive (AR) model and autoencoding (AE) model.</a:t>
            </a:r>
          </a:p>
          <a:p>
            <a:r>
              <a:rPr lang="en-US" dirty="0"/>
              <a:t>BERT pretrains on masked language modeling and next sentence prediction tasks, while GPT-2 pretrains on language modeling tasks.</a:t>
            </a:r>
          </a:p>
          <a:p>
            <a:r>
              <a:rPr lang="en-US" dirty="0" err="1"/>
              <a:t>XLNet</a:t>
            </a:r>
            <a:r>
              <a:rPr lang="en-US" dirty="0"/>
              <a:t> uses a permutation-based training approach that allows the model to capture dependencies between all positions in the input sequence without being biased towards a specific direction.  </a:t>
            </a:r>
          </a:p>
          <a:p>
            <a:r>
              <a:rPr lang="en-US" dirty="0"/>
              <a:t>The model predicts the probability of a word at a specific position in the sequence given all other words in the sequence, regardless of their order.</a:t>
            </a:r>
          </a:p>
          <a:p>
            <a:endParaRPr lang="en-US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C6C24-AFA7-ABDE-E4FD-EBA52D7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42" y="512759"/>
            <a:ext cx="6192118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Contributions of paper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480265-FEAC-2C47-3EA1-51174A1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42" y="1698170"/>
            <a:ext cx="10967892" cy="4516361"/>
          </a:xfrm>
        </p:spPr>
        <p:txBody>
          <a:bodyPr>
            <a:normAutofit/>
          </a:bodyPr>
          <a:lstStyle/>
          <a:p>
            <a:r>
              <a:rPr lang="en-US" dirty="0"/>
              <a:t>Instead of using a fixed order of forward or reverse as input as in traditional AR models, </a:t>
            </a:r>
            <a:r>
              <a:rPr lang="en-US" dirty="0" err="1"/>
              <a:t>XLNet</a:t>
            </a:r>
            <a:r>
              <a:rPr lang="en-US" dirty="0"/>
              <a:t> maximizes expectation of all permutations from input sequence. </a:t>
            </a:r>
          </a:p>
          <a:p>
            <a:r>
              <a:rPr lang="en-US" dirty="0"/>
              <a:t>As a generic AR language model, </a:t>
            </a:r>
            <a:r>
              <a:rPr lang="en-US" dirty="0" err="1"/>
              <a:t>XLNet</a:t>
            </a:r>
            <a:r>
              <a:rPr lang="en-US" dirty="0"/>
              <a:t> no longer uses data corruption, and eliminates the independence assumption in BERT.</a:t>
            </a:r>
          </a:p>
          <a:p>
            <a:r>
              <a:rPr lang="en-US" dirty="0" err="1"/>
              <a:t>XLNet</a:t>
            </a:r>
            <a:r>
              <a:rPr lang="en-US" dirty="0"/>
              <a:t> applies segment recurrence in Transformer-XL and the relative encoding scheme to pretraining, whose performance is proved to be particularly significant on long text sequences.</a:t>
            </a:r>
          </a:p>
          <a:p>
            <a:r>
              <a:rPr lang="en-US" dirty="0"/>
              <a:t>Transformer(-XL) network is reparametrized to reduce the uncertainty. </a:t>
            </a:r>
          </a:p>
          <a:p>
            <a:endParaRPr lang="en-US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AE6A-6BED-215A-DCD4-59E17A38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2779"/>
            <a:ext cx="7261910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Our expected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AAE7-35C2-538D-9ED3-91714531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98170"/>
            <a:ext cx="10905066" cy="45163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43FA7-4749-8497-904E-74DD75E3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56" y="727424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B012-BA9E-236A-B2DA-14B25F86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56" y="1698170"/>
            <a:ext cx="10813877" cy="45163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F3835-248A-8CE6-AF22-CDFD764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4BC4-E787-6E7C-817F-E8D1EA57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352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Presentation  XLNet: Generalized Autoregressive Pretraining for Language Understanding</vt:lpstr>
      <vt:lpstr>PowerPoint Presentation</vt:lpstr>
      <vt:lpstr>Introduction</vt:lpstr>
      <vt:lpstr>Related work</vt:lpstr>
      <vt:lpstr>Related work</vt:lpstr>
      <vt:lpstr>Contributions of paper</vt:lpstr>
      <vt:lpstr>Our expected contributions</vt:lpstr>
      <vt:lpstr>Dataset</vt:lpstr>
      <vt:lpstr>Experiments</vt:lpstr>
      <vt:lpstr>Evaluation Metrics</vt:lpstr>
      <vt:lpstr>Timeline and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 Revisiting Pre-trained Models for Chinese Natural Language Processing</dc:title>
  <dc:creator>Xuan Chen</dc:creator>
  <cp:lastModifiedBy>Xuan Chen</cp:lastModifiedBy>
  <cp:revision>7</cp:revision>
  <dcterms:created xsi:type="dcterms:W3CDTF">2023-02-25T20:32:42Z</dcterms:created>
  <dcterms:modified xsi:type="dcterms:W3CDTF">2023-04-02T03:25:30Z</dcterms:modified>
</cp:coreProperties>
</file>