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7" r:id="rId5"/>
    <p:sldId id="268" r:id="rId6"/>
    <p:sldId id="260" r:id="rId7"/>
    <p:sldId id="26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01" d="100"/>
          <a:sy n="10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6C7EF-2613-49FC-8E6D-6B5EDF7CE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439EA-E444-442B-804A-A05AFB4E6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Problems being solved </a:t>
          </a:r>
        </a:p>
      </dgm:t>
    </dgm:pt>
    <dgm:pt modelId="{BA856AA9-C611-4870-8806-C5D5F12C6991}" type="parTrans" cxnId="{4001EDA7-D837-4733-ACDE-B8C7ED9DE51C}">
      <dgm:prSet/>
      <dgm:spPr/>
      <dgm:t>
        <a:bodyPr/>
        <a:lstStyle/>
        <a:p>
          <a:endParaRPr lang="en-US"/>
        </a:p>
      </dgm:t>
    </dgm:pt>
    <dgm:pt modelId="{533781B1-953F-4816-A0D6-4D39E3EDE740}" type="sibTrans" cxnId="{4001EDA7-D837-4733-ACDE-B8C7ED9DE51C}">
      <dgm:prSet/>
      <dgm:spPr/>
      <dgm:t>
        <a:bodyPr/>
        <a:lstStyle/>
        <a:p>
          <a:endParaRPr lang="en-US"/>
        </a:p>
      </dgm:t>
    </dgm:pt>
    <dgm:pt modelId="{DCD23746-CB2F-4286-BB02-AC0746F76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Related work</a:t>
          </a:r>
        </a:p>
      </dgm:t>
    </dgm:pt>
    <dgm:pt modelId="{834949A2-23DD-4717-BF14-2AD966288DF3}" type="parTrans" cxnId="{8B2D9CA9-C30C-49A4-BB07-3D3092FDDF63}">
      <dgm:prSet/>
      <dgm:spPr/>
      <dgm:t>
        <a:bodyPr/>
        <a:lstStyle/>
        <a:p>
          <a:endParaRPr lang="en-US"/>
        </a:p>
      </dgm:t>
    </dgm:pt>
    <dgm:pt modelId="{2D0639F8-6C8B-4DA6-B3AA-62D203BEAB45}" type="sibTrans" cxnId="{8B2D9CA9-C30C-49A4-BB07-3D3092FDDF63}">
      <dgm:prSet/>
      <dgm:spPr/>
      <dgm:t>
        <a:bodyPr/>
        <a:lstStyle/>
        <a:p>
          <a:endParaRPr lang="en-US"/>
        </a:p>
      </dgm:t>
    </dgm:pt>
    <dgm:pt modelId="{7195C518-5B08-443F-8A3E-F5984F715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Contributions</a:t>
          </a:r>
        </a:p>
      </dgm:t>
    </dgm:pt>
    <dgm:pt modelId="{A79A3633-A6C9-4C87-94C9-5EA5F47224AD}" type="parTrans" cxnId="{F560C4F9-E721-46EC-94E9-88EC63A91041}">
      <dgm:prSet/>
      <dgm:spPr/>
      <dgm:t>
        <a:bodyPr/>
        <a:lstStyle/>
        <a:p>
          <a:endParaRPr lang="en-US"/>
        </a:p>
      </dgm:t>
    </dgm:pt>
    <dgm:pt modelId="{26132CF9-47A7-4437-ABA4-8733C30052A3}" type="sibTrans" cxnId="{F560C4F9-E721-46EC-94E9-88EC63A91041}">
      <dgm:prSet/>
      <dgm:spPr/>
      <dgm:t>
        <a:bodyPr/>
        <a:lstStyle/>
        <a:p>
          <a:endParaRPr lang="en-US"/>
        </a:p>
      </dgm:t>
    </dgm:pt>
    <dgm:pt modelId="{304214C9-6570-44E9-BA3F-406934E4C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</a:t>
          </a:r>
        </a:p>
      </dgm:t>
    </dgm:pt>
    <dgm:pt modelId="{37B9291F-730F-48D4-82EC-46D746CD8686}" type="parTrans" cxnId="{F4E903B7-97DB-457E-BE9A-7BB3A54649FB}">
      <dgm:prSet/>
      <dgm:spPr/>
      <dgm:t>
        <a:bodyPr/>
        <a:lstStyle/>
        <a:p>
          <a:endParaRPr lang="en-US"/>
        </a:p>
      </dgm:t>
    </dgm:pt>
    <dgm:pt modelId="{B0F8E2A5-5536-446F-BD29-F2E7832163ED}" type="sibTrans" cxnId="{F4E903B7-97DB-457E-BE9A-7BB3A54649FB}">
      <dgm:prSet/>
      <dgm:spPr/>
      <dgm:t>
        <a:bodyPr/>
        <a:lstStyle/>
        <a:p>
          <a:endParaRPr lang="en-US"/>
        </a:p>
      </dgm:t>
    </dgm:pt>
    <dgm:pt modelId="{665898B4-2F11-4DEB-ACEB-C8829D972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Experiments</a:t>
          </a:r>
        </a:p>
      </dgm:t>
    </dgm:pt>
    <dgm:pt modelId="{BCB53E6C-B8C3-4080-B9BD-B1FB2DC2E46B}" type="parTrans" cxnId="{A1CE2A84-9747-4A24-B1C6-38F28C073E0F}">
      <dgm:prSet/>
      <dgm:spPr/>
      <dgm:t>
        <a:bodyPr/>
        <a:lstStyle/>
        <a:p>
          <a:endParaRPr lang="en-US"/>
        </a:p>
      </dgm:t>
    </dgm:pt>
    <dgm:pt modelId="{7A22B8B7-17A7-4DBF-AB4C-F901F4C8B0F8}" type="sibTrans" cxnId="{A1CE2A84-9747-4A24-B1C6-38F28C073E0F}">
      <dgm:prSet/>
      <dgm:spPr/>
      <dgm:t>
        <a:bodyPr/>
        <a:lstStyle/>
        <a:p>
          <a:endParaRPr lang="en-US"/>
        </a:p>
      </dgm:t>
    </dgm:pt>
    <dgm:pt modelId="{5784CD27-EFA7-4614-83FC-DB9D8D6422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metrics</a:t>
          </a:r>
        </a:p>
      </dgm:t>
    </dgm:pt>
    <dgm:pt modelId="{E341F523-2AC2-4FA0-BE04-34FDDD1F8FA6}" type="parTrans" cxnId="{2470CEC5-0821-419D-B4E3-D783A283C503}">
      <dgm:prSet/>
      <dgm:spPr/>
      <dgm:t>
        <a:bodyPr/>
        <a:lstStyle/>
        <a:p>
          <a:endParaRPr lang="en-US"/>
        </a:p>
      </dgm:t>
    </dgm:pt>
    <dgm:pt modelId="{E5783D81-5511-41F7-AA7B-BB008526A13C}" type="sibTrans" cxnId="{2470CEC5-0821-419D-B4E3-D783A283C503}">
      <dgm:prSet/>
      <dgm:spPr/>
      <dgm:t>
        <a:bodyPr/>
        <a:lstStyle/>
        <a:p>
          <a:endParaRPr lang="en-US"/>
        </a:p>
      </dgm:t>
    </dgm:pt>
    <dgm:pt modelId="{54707FA9-1905-4EA3-B951-FECEE4FE3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Group member &amp; timeline</a:t>
          </a:r>
        </a:p>
      </dgm:t>
    </dgm:pt>
    <dgm:pt modelId="{A6E32733-5C82-4A18-AE9E-10500F4A15D0}" type="parTrans" cxnId="{AC5ED5CF-73FA-4A53-9508-173AB16CD43A}">
      <dgm:prSet/>
      <dgm:spPr/>
      <dgm:t>
        <a:bodyPr/>
        <a:lstStyle/>
        <a:p>
          <a:endParaRPr lang="en-US"/>
        </a:p>
      </dgm:t>
    </dgm:pt>
    <dgm:pt modelId="{87DAE13D-F437-4E68-926F-68D1D5F0372F}" type="sibTrans" cxnId="{AC5ED5CF-73FA-4A53-9508-173AB16CD43A}">
      <dgm:prSet/>
      <dgm:spPr/>
      <dgm:t>
        <a:bodyPr/>
        <a:lstStyle/>
        <a:p>
          <a:endParaRPr lang="en-US"/>
        </a:p>
      </dgm:t>
    </dgm:pt>
    <dgm:pt modelId="{B3EE348B-80B7-40D4-B07F-4F4D6F5668FE}" type="pres">
      <dgm:prSet presAssocID="{9086C7EF-2613-49FC-8E6D-6B5EDF7CEE33}" presName="root" presStyleCnt="0">
        <dgm:presLayoutVars>
          <dgm:dir/>
          <dgm:resizeHandles val="exact"/>
        </dgm:presLayoutVars>
      </dgm:prSet>
      <dgm:spPr/>
    </dgm:pt>
    <dgm:pt modelId="{4F2A0C8D-A0C7-44B3-96DB-2680753DFF1C}" type="pres">
      <dgm:prSet presAssocID="{A19439EA-E444-442B-804A-A05AFB4E6747}" presName="compNode" presStyleCnt="0"/>
      <dgm:spPr/>
    </dgm:pt>
    <dgm:pt modelId="{827E85BE-721F-4F02-9CB7-D9B91699694B}" type="pres">
      <dgm:prSet presAssocID="{A19439EA-E444-442B-804A-A05AFB4E6747}" presName="bgRect" presStyleLbl="bgShp" presStyleIdx="0" presStyleCnt="7" custLinFactNeighborX="-1351" custLinFactNeighborY="-17738"/>
      <dgm:spPr/>
    </dgm:pt>
    <dgm:pt modelId="{8CDAA0F0-0CAB-44A9-934B-6DCA0513CB75}" type="pres">
      <dgm:prSet presAssocID="{A19439EA-E444-442B-804A-A05AFB4E674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C0E5A8-8555-44A6-827C-73EAF6C67E7D}" type="pres">
      <dgm:prSet presAssocID="{A19439EA-E444-442B-804A-A05AFB4E6747}" presName="spaceRect" presStyleCnt="0"/>
      <dgm:spPr/>
    </dgm:pt>
    <dgm:pt modelId="{A23AFBC2-7E5D-4372-8556-AE138547A748}" type="pres">
      <dgm:prSet presAssocID="{A19439EA-E444-442B-804A-A05AFB4E6747}" presName="parTx" presStyleLbl="revTx" presStyleIdx="0" presStyleCnt="7">
        <dgm:presLayoutVars>
          <dgm:chMax val="0"/>
          <dgm:chPref val="0"/>
        </dgm:presLayoutVars>
      </dgm:prSet>
      <dgm:spPr/>
    </dgm:pt>
    <dgm:pt modelId="{66CAB538-7713-41C2-95D5-C7362E835CA0}" type="pres">
      <dgm:prSet presAssocID="{533781B1-953F-4816-A0D6-4D39E3EDE740}" presName="sibTrans" presStyleCnt="0"/>
      <dgm:spPr/>
    </dgm:pt>
    <dgm:pt modelId="{30839F32-2430-44D8-BA8A-866813F44B25}" type="pres">
      <dgm:prSet presAssocID="{DCD23746-CB2F-4286-BB02-AC0746F76CEC}" presName="compNode" presStyleCnt="0"/>
      <dgm:spPr/>
    </dgm:pt>
    <dgm:pt modelId="{2F219257-6E33-486C-874D-565464CF9171}" type="pres">
      <dgm:prSet presAssocID="{DCD23746-CB2F-4286-BB02-AC0746F76CEC}" presName="bgRect" presStyleLbl="bgShp" presStyleIdx="1" presStyleCnt="7"/>
      <dgm:spPr/>
    </dgm:pt>
    <dgm:pt modelId="{EFB19FC1-B128-4B2E-9EB0-04C6C9D95797}" type="pres">
      <dgm:prSet presAssocID="{DCD23746-CB2F-4286-BB02-AC0746F76CE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979F28-0BAD-4A5A-9C43-5BC761F3DE02}" type="pres">
      <dgm:prSet presAssocID="{DCD23746-CB2F-4286-BB02-AC0746F76CEC}" presName="spaceRect" presStyleCnt="0"/>
      <dgm:spPr/>
    </dgm:pt>
    <dgm:pt modelId="{EC1CDD79-BB89-4555-9572-6996A6FCC22E}" type="pres">
      <dgm:prSet presAssocID="{DCD23746-CB2F-4286-BB02-AC0746F76CEC}" presName="parTx" presStyleLbl="revTx" presStyleIdx="1" presStyleCnt="7">
        <dgm:presLayoutVars>
          <dgm:chMax val="0"/>
          <dgm:chPref val="0"/>
        </dgm:presLayoutVars>
      </dgm:prSet>
      <dgm:spPr/>
    </dgm:pt>
    <dgm:pt modelId="{6CC09255-C563-4241-B4AE-329082004497}" type="pres">
      <dgm:prSet presAssocID="{2D0639F8-6C8B-4DA6-B3AA-62D203BEAB45}" presName="sibTrans" presStyleCnt="0"/>
      <dgm:spPr/>
    </dgm:pt>
    <dgm:pt modelId="{D17EDED7-28F8-4A5D-860E-ACC36513FE93}" type="pres">
      <dgm:prSet presAssocID="{7195C518-5B08-443F-8A3E-F5984F715B35}" presName="compNode" presStyleCnt="0"/>
      <dgm:spPr/>
    </dgm:pt>
    <dgm:pt modelId="{3AFBB6F7-DDDA-41FE-A4D7-7AC7A367FC04}" type="pres">
      <dgm:prSet presAssocID="{7195C518-5B08-443F-8A3E-F5984F715B35}" presName="bgRect" presStyleLbl="bgShp" presStyleIdx="2" presStyleCnt="7"/>
      <dgm:spPr/>
    </dgm:pt>
    <dgm:pt modelId="{F3D28024-8DBF-4954-8F81-E9264E79D614}" type="pres">
      <dgm:prSet presAssocID="{7195C518-5B08-443F-8A3E-F5984F715B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patient"/>
        </a:ext>
      </dgm:extLst>
    </dgm:pt>
    <dgm:pt modelId="{D13BED8B-843D-4605-9DFB-C4E39736EA10}" type="pres">
      <dgm:prSet presAssocID="{7195C518-5B08-443F-8A3E-F5984F715B35}" presName="spaceRect" presStyleCnt="0"/>
      <dgm:spPr/>
    </dgm:pt>
    <dgm:pt modelId="{383CEFE7-8AB3-4839-B95B-2FCB6B243D01}" type="pres">
      <dgm:prSet presAssocID="{7195C518-5B08-443F-8A3E-F5984F715B35}" presName="parTx" presStyleLbl="revTx" presStyleIdx="2" presStyleCnt="7">
        <dgm:presLayoutVars>
          <dgm:chMax val="0"/>
          <dgm:chPref val="0"/>
        </dgm:presLayoutVars>
      </dgm:prSet>
      <dgm:spPr/>
    </dgm:pt>
    <dgm:pt modelId="{062200B1-7BB7-49D0-90EC-6C0BDD1167C1}" type="pres">
      <dgm:prSet presAssocID="{26132CF9-47A7-4437-ABA4-8733C30052A3}" presName="sibTrans" presStyleCnt="0"/>
      <dgm:spPr/>
    </dgm:pt>
    <dgm:pt modelId="{17759758-8B96-4E75-9A31-789C0E2D77CB}" type="pres">
      <dgm:prSet presAssocID="{304214C9-6570-44E9-BA3F-406934E4C915}" presName="compNode" presStyleCnt="0"/>
      <dgm:spPr/>
    </dgm:pt>
    <dgm:pt modelId="{758CBD6A-4D25-418A-AB75-9B0FDD36F6B4}" type="pres">
      <dgm:prSet presAssocID="{304214C9-6570-44E9-BA3F-406934E4C915}" presName="bgRect" presStyleLbl="bgShp" presStyleIdx="3" presStyleCnt="7"/>
      <dgm:spPr/>
    </dgm:pt>
    <dgm:pt modelId="{9AA0AEE1-6ACC-4A9D-B73D-E4CD113D297F}" type="pres">
      <dgm:prSet presAssocID="{304214C9-6570-44E9-BA3F-406934E4C91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DD133D-0D90-4F46-88B9-AE1ADC73E672}" type="pres">
      <dgm:prSet presAssocID="{304214C9-6570-44E9-BA3F-406934E4C915}" presName="spaceRect" presStyleCnt="0"/>
      <dgm:spPr/>
    </dgm:pt>
    <dgm:pt modelId="{7453B0AB-47FA-456C-B83E-0ED62F8C1B26}" type="pres">
      <dgm:prSet presAssocID="{304214C9-6570-44E9-BA3F-406934E4C915}" presName="parTx" presStyleLbl="revTx" presStyleIdx="3" presStyleCnt="7">
        <dgm:presLayoutVars>
          <dgm:chMax val="0"/>
          <dgm:chPref val="0"/>
        </dgm:presLayoutVars>
      </dgm:prSet>
      <dgm:spPr/>
    </dgm:pt>
    <dgm:pt modelId="{E77F4E08-865E-4DFD-85FB-7BA6F2EDC330}" type="pres">
      <dgm:prSet presAssocID="{B0F8E2A5-5536-446F-BD29-F2E7832163ED}" presName="sibTrans" presStyleCnt="0"/>
      <dgm:spPr/>
    </dgm:pt>
    <dgm:pt modelId="{FA29B527-9CA1-4427-822C-C3CC818FDD50}" type="pres">
      <dgm:prSet presAssocID="{665898B4-2F11-4DEB-ACEB-C8829D972A62}" presName="compNode" presStyleCnt="0"/>
      <dgm:spPr/>
    </dgm:pt>
    <dgm:pt modelId="{1767E57D-1486-4A01-8FB7-CBF763BB662B}" type="pres">
      <dgm:prSet presAssocID="{665898B4-2F11-4DEB-ACEB-C8829D972A62}" presName="bgRect" presStyleLbl="bgShp" presStyleIdx="4" presStyleCnt="7"/>
      <dgm:spPr/>
    </dgm:pt>
    <dgm:pt modelId="{56BB684E-BAEA-429E-AD88-1853767C5775}" type="pres">
      <dgm:prSet presAssocID="{665898B4-2F11-4DEB-ACEB-C8829D972A6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3961FCD-D97A-4AE3-B54D-304301E7498B}" type="pres">
      <dgm:prSet presAssocID="{665898B4-2F11-4DEB-ACEB-C8829D972A62}" presName="spaceRect" presStyleCnt="0"/>
      <dgm:spPr/>
    </dgm:pt>
    <dgm:pt modelId="{20FB3EDD-3D04-45DB-9E6E-AAAF4F209231}" type="pres">
      <dgm:prSet presAssocID="{665898B4-2F11-4DEB-ACEB-C8829D972A62}" presName="parTx" presStyleLbl="revTx" presStyleIdx="4" presStyleCnt="7">
        <dgm:presLayoutVars>
          <dgm:chMax val="0"/>
          <dgm:chPref val="0"/>
        </dgm:presLayoutVars>
      </dgm:prSet>
      <dgm:spPr/>
    </dgm:pt>
    <dgm:pt modelId="{1BABC285-E22C-4AB0-B3EE-40F1C21A78BF}" type="pres">
      <dgm:prSet presAssocID="{7A22B8B7-17A7-4DBF-AB4C-F901F4C8B0F8}" presName="sibTrans" presStyleCnt="0"/>
      <dgm:spPr/>
    </dgm:pt>
    <dgm:pt modelId="{2E216555-4557-4245-AAD8-73DC5C0813B5}" type="pres">
      <dgm:prSet presAssocID="{5784CD27-EFA7-4614-83FC-DB9D8D642209}" presName="compNode" presStyleCnt="0"/>
      <dgm:spPr/>
    </dgm:pt>
    <dgm:pt modelId="{3EA3B4C7-EB0A-47C8-8CC4-2FEDBA2AA404}" type="pres">
      <dgm:prSet presAssocID="{5784CD27-EFA7-4614-83FC-DB9D8D642209}" presName="bgRect" presStyleLbl="bgShp" presStyleIdx="5" presStyleCnt="7"/>
      <dgm:spPr/>
    </dgm:pt>
    <dgm:pt modelId="{D80C6B36-4B76-4CAF-A792-AD3344637842}" type="pres">
      <dgm:prSet presAssocID="{5784CD27-EFA7-4614-83FC-DB9D8D64220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7139C2-7B03-4F02-BA34-6F897D48A54F}" type="pres">
      <dgm:prSet presAssocID="{5784CD27-EFA7-4614-83FC-DB9D8D642209}" presName="spaceRect" presStyleCnt="0"/>
      <dgm:spPr/>
    </dgm:pt>
    <dgm:pt modelId="{B88878DB-42D1-46E1-9ADD-2DCBE4D38663}" type="pres">
      <dgm:prSet presAssocID="{5784CD27-EFA7-4614-83FC-DB9D8D642209}" presName="parTx" presStyleLbl="revTx" presStyleIdx="5" presStyleCnt="7">
        <dgm:presLayoutVars>
          <dgm:chMax val="0"/>
          <dgm:chPref val="0"/>
        </dgm:presLayoutVars>
      </dgm:prSet>
      <dgm:spPr/>
    </dgm:pt>
    <dgm:pt modelId="{8E5F807E-8B26-420F-A29A-93153E393F82}" type="pres">
      <dgm:prSet presAssocID="{E5783D81-5511-41F7-AA7B-BB008526A13C}" presName="sibTrans" presStyleCnt="0"/>
      <dgm:spPr/>
    </dgm:pt>
    <dgm:pt modelId="{F9DD8C1E-FFE0-4E51-B291-C49D6BF61C01}" type="pres">
      <dgm:prSet presAssocID="{54707FA9-1905-4EA3-B951-FECEE4FE3505}" presName="compNode" presStyleCnt="0"/>
      <dgm:spPr/>
    </dgm:pt>
    <dgm:pt modelId="{37CD66E6-2A75-4DFD-8EF2-E62FCE1E7AB1}" type="pres">
      <dgm:prSet presAssocID="{54707FA9-1905-4EA3-B951-FECEE4FE3505}" presName="bgRect" presStyleLbl="bgShp" presStyleIdx="6" presStyleCnt="7"/>
      <dgm:spPr/>
    </dgm:pt>
    <dgm:pt modelId="{724FF261-DBCC-4D26-A067-FBC5F9346A72}" type="pres">
      <dgm:prSet presAssocID="{54707FA9-1905-4EA3-B951-FECEE4FE35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FFA555-98F2-407D-B82A-7FD6CB7F6BA0}" type="pres">
      <dgm:prSet presAssocID="{54707FA9-1905-4EA3-B951-FECEE4FE3505}" presName="spaceRect" presStyleCnt="0"/>
      <dgm:spPr/>
    </dgm:pt>
    <dgm:pt modelId="{28833433-51B0-4677-834C-34EC148E57AC}" type="pres">
      <dgm:prSet presAssocID="{54707FA9-1905-4EA3-B951-FECEE4FE350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1BBE759-2977-4730-BF16-0E9317FD647C}" type="presOf" srcId="{9086C7EF-2613-49FC-8E6D-6B5EDF7CEE33}" destId="{B3EE348B-80B7-40D4-B07F-4F4D6F5668FE}" srcOrd="0" destOrd="0" presId="urn:microsoft.com/office/officeart/2018/2/layout/IconVerticalSolidList"/>
    <dgm:cxn modelId="{F72E3866-6098-4543-979A-D0A3A0D2F226}" type="presOf" srcId="{5784CD27-EFA7-4614-83FC-DB9D8D642209}" destId="{B88878DB-42D1-46E1-9ADD-2DCBE4D38663}" srcOrd="0" destOrd="0" presId="urn:microsoft.com/office/officeart/2018/2/layout/IconVerticalSolidList"/>
    <dgm:cxn modelId="{E28ECE81-857C-4760-A5F0-1BFB20ED7650}" type="presOf" srcId="{DCD23746-CB2F-4286-BB02-AC0746F76CEC}" destId="{EC1CDD79-BB89-4555-9572-6996A6FCC22E}" srcOrd="0" destOrd="0" presId="urn:microsoft.com/office/officeart/2018/2/layout/IconVerticalSolidList"/>
    <dgm:cxn modelId="{A1CE2A84-9747-4A24-B1C6-38F28C073E0F}" srcId="{9086C7EF-2613-49FC-8E6D-6B5EDF7CEE33}" destId="{665898B4-2F11-4DEB-ACEB-C8829D972A62}" srcOrd="4" destOrd="0" parTransId="{BCB53E6C-B8C3-4080-B9BD-B1FB2DC2E46B}" sibTransId="{7A22B8B7-17A7-4DBF-AB4C-F901F4C8B0F8}"/>
    <dgm:cxn modelId="{EF1C3BA6-0A0F-44A7-B821-1613C45E5EA6}" type="presOf" srcId="{7195C518-5B08-443F-8A3E-F5984F715B35}" destId="{383CEFE7-8AB3-4839-B95B-2FCB6B243D01}" srcOrd="0" destOrd="0" presId="urn:microsoft.com/office/officeart/2018/2/layout/IconVerticalSolidList"/>
    <dgm:cxn modelId="{4001EDA7-D837-4733-ACDE-B8C7ED9DE51C}" srcId="{9086C7EF-2613-49FC-8E6D-6B5EDF7CEE33}" destId="{A19439EA-E444-442B-804A-A05AFB4E6747}" srcOrd="0" destOrd="0" parTransId="{BA856AA9-C611-4870-8806-C5D5F12C6991}" sibTransId="{533781B1-953F-4816-A0D6-4D39E3EDE740}"/>
    <dgm:cxn modelId="{6B179CA8-9683-4312-87CC-189174FCB5F1}" type="presOf" srcId="{304214C9-6570-44E9-BA3F-406934E4C915}" destId="{7453B0AB-47FA-456C-B83E-0ED62F8C1B26}" srcOrd="0" destOrd="0" presId="urn:microsoft.com/office/officeart/2018/2/layout/IconVerticalSolidList"/>
    <dgm:cxn modelId="{8B2D9CA9-C30C-49A4-BB07-3D3092FDDF63}" srcId="{9086C7EF-2613-49FC-8E6D-6B5EDF7CEE33}" destId="{DCD23746-CB2F-4286-BB02-AC0746F76CEC}" srcOrd="1" destOrd="0" parTransId="{834949A2-23DD-4717-BF14-2AD966288DF3}" sibTransId="{2D0639F8-6C8B-4DA6-B3AA-62D203BEAB45}"/>
    <dgm:cxn modelId="{BBB809B2-588F-4DC4-9FDF-319739C8A0EA}" type="presOf" srcId="{54707FA9-1905-4EA3-B951-FECEE4FE3505}" destId="{28833433-51B0-4677-834C-34EC148E57AC}" srcOrd="0" destOrd="0" presId="urn:microsoft.com/office/officeart/2018/2/layout/IconVerticalSolidList"/>
    <dgm:cxn modelId="{F4E903B7-97DB-457E-BE9A-7BB3A54649FB}" srcId="{9086C7EF-2613-49FC-8E6D-6B5EDF7CEE33}" destId="{304214C9-6570-44E9-BA3F-406934E4C915}" srcOrd="3" destOrd="0" parTransId="{37B9291F-730F-48D4-82EC-46D746CD8686}" sibTransId="{B0F8E2A5-5536-446F-BD29-F2E7832163ED}"/>
    <dgm:cxn modelId="{2470CEC5-0821-419D-B4E3-D783A283C503}" srcId="{9086C7EF-2613-49FC-8E6D-6B5EDF7CEE33}" destId="{5784CD27-EFA7-4614-83FC-DB9D8D642209}" srcOrd="5" destOrd="0" parTransId="{E341F523-2AC2-4FA0-BE04-34FDDD1F8FA6}" sibTransId="{E5783D81-5511-41F7-AA7B-BB008526A13C}"/>
    <dgm:cxn modelId="{AC5ED5CF-73FA-4A53-9508-173AB16CD43A}" srcId="{9086C7EF-2613-49FC-8E6D-6B5EDF7CEE33}" destId="{54707FA9-1905-4EA3-B951-FECEE4FE3505}" srcOrd="6" destOrd="0" parTransId="{A6E32733-5C82-4A18-AE9E-10500F4A15D0}" sibTransId="{87DAE13D-F437-4E68-926F-68D1D5F0372F}"/>
    <dgm:cxn modelId="{9F8AFAD4-8967-4707-96CF-7ED70EF1182D}" type="presOf" srcId="{A19439EA-E444-442B-804A-A05AFB4E6747}" destId="{A23AFBC2-7E5D-4372-8556-AE138547A748}" srcOrd="0" destOrd="0" presId="urn:microsoft.com/office/officeart/2018/2/layout/IconVerticalSolidList"/>
    <dgm:cxn modelId="{BDCF5BE8-60EC-45D1-9AE7-80127B862FA8}" type="presOf" srcId="{665898B4-2F11-4DEB-ACEB-C8829D972A62}" destId="{20FB3EDD-3D04-45DB-9E6E-AAAF4F209231}" srcOrd="0" destOrd="0" presId="urn:microsoft.com/office/officeart/2018/2/layout/IconVerticalSolidList"/>
    <dgm:cxn modelId="{F560C4F9-E721-46EC-94E9-88EC63A91041}" srcId="{9086C7EF-2613-49FC-8E6D-6B5EDF7CEE33}" destId="{7195C518-5B08-443F-8A3E-F5984F715B35}" srcOrd="2" destOrd="0" parTransId="{A79A3633-A6C9-4C87-94C9-5EA5F47224AD}" sibTransId="{26132CF9-47A7-4437-ABA4-8733C30052A3}"/>
    <dgm:cxn modelId="{ED8DDD0C-020C-4338-99EE-B89711B9E486}" type="presParOf" srcId="{B3EE348B-80B7-40D4-B07F-4F4D6F5668FE}" destId="{4F2A0C8D-A0C7-44B3-96DB-2680753DFF1C}" srcOrd="0" destOrd="0" presId="urn:microsoft.com/office/officeart/2018/2/layout/IconVerticalSolidList"/>
    <dgm:cxn modelId="{08DE795E-F781-4210-8544-91CD2097ED1E}" type="presParOf" srcId="{4F2A0C8D-A0C7-44B3-96DB-2680753DFF1C}" destId="{827E85BE-721F-4F02-9CB7-D9B91699694B}" srcOrd="0" destOrd="0" presId="urn:microsoft.com/office/officeart/2018/2/layout/IconVerticalSolidList"/>
    <dgm:cxn modelId="{3BB050BE-52C7-4CBA-98F2-11AFB17F63D9}" type="presParOf" srcId="{4F2A0C8D-A0C7-44B3-96DB-2680753DFF1C}" destId="{8CDAA0F0-0CAB-44A9-934B-6DCA0513CB75}" srcOrd="1" destOrd="0" presId="urn:microsoft.com/office/officeart/2018/2/layout/IconVerticalSolidList"/>
    <dgm:cxn modelId="{0186FA57-00B3-4E24-9D30-45466A432B9F}" type="presParOf" srcId="{4F2A0C8D-A0C7-44B3-96DB-2680753DFF1C}" destId="{24C0E5A8-8555-44A6-827C-73EAF6C67E7D}" srcOrd="2" destOrd="0" presId="urn:microsoft.com/office/officeart/2018/2/layout/IconVerticalSolidList"/>
    <dgm:cxn modelId="{309AB20B-0134-4729-9389-4AD3F2E5A91E}" type="presParOf" srcId="{4F2A0C8D-A0C7-44B3-96DB-2680753DFF1C}" destId="{A23AFBC2-7E5D-4372-8556-AE138547A748}" srcOrd="3" destOrd="0" presId="urn:microsoft.com/office/officeart/2018/2/layout/IconVerticalSolidList"/>
    <dgm:cxn modelId="{28C3078D-92A8-45DA-A6F5-ED78494ACA21}" type="presParOf" srcId="{B3EE348B-80B7-40D4-B07F-4F4D6F5668FE}" destId="{66CAB538-7713-41C2-95D5-C7362E835CA0}" srcOrd="1" destOrd="0" presId="urn:microsoft.com/office/officeart/2018/2/layout/IconVerticalSolidList"/>
    <dgm:cxn modelId="{1D299F67-6242-44AD-B4AF-02884E78D308}" type="presParOf" srcId="{B3EE348B-80B7-40D4-B07F-4F4D6F5668FE}" destId="{30839F32-2430-44D8-BA8A-866813F44B25}" srcOrd="2" destOrd="0" presId="urn:microsoft.com/office/officeart/2018/2/layout/IconVerticalSolidList"/>
    <dgm:cxn modelId="{23A91367-E947-4FA8-9C25-067B64E52041}" type="presParOf" srcId="{30839F32-2430-44D8-BA8A-866813F44B25}" destId="{2F219257-6E33-486C-874D-565464CF9171}" srcOrd="0" destOrd="0" presId="urn:microsoft.com/office/officeart/2018/2/layout/IconVerticalSolidList"/>
    <dgm:cxn modelId="{074C51C5-AC0B-4735-8C6D-5BC226E604CE}" type="presParOf" srcId="{30839F32-2430-44D8-BA8A-866813F44B25}" destId="{EFB19FC1-B128-4B2E-9EB0-04C6C9D95797}" srcOrd="1" destOrd="0" presId="urn:microsoft.com/office/officeart/2018/2/layout/IconVerticalSolidList"/>
    <dgm:cxn modelId="{9666209B-1835-4D1C-95AA-DE3D1349042F}" type="presParOf" srcId="{30839F32-2430-44D8-BA8A-866813F44B25}" destId="{B1979F28-0BAD-4A5A-9C43-5BC761F3DE02}" srcOrd="2" destOrd="0" presId="urn:microsoft.com/office/officeart/2018/2/layout/IconVerticalSolidList"/>
    <dgm:cxn modelId="{EB183063-B050-40C6-9DE3-0ED774442738}" type="presParOf" srcId="{30839F32-2430-44D8-BA8A-866813F44B25}" destId="{EC1CDD79-BB89-4555-9572-6996A6FCC22E}" srcOrd="3" destOrd="0" presId="urn:microsoft.com/office/officeart/2018/2/layout/IconVerticalSolidList"/>
    <dgm:cxn modelId="{3D952657-B92D-4DBF-9F9A-E9447C6E5782}" type="presParOf" srcId="{B3EE348B-80B7-40D4-B07F-4F4D6F5668FE}" destId="{6CC09255-C563-4241-B4AE-329082004497}" srcOrd="3" destOrd="0" presId="urn:microsoft.com/office/officeart/2018/2/layout/IconVerticalSolidList"/>
    <dgm:cxn modelId="{0D23EC37-A8BD-404D-9975-1AC137DFC70D}" type="presParOf" srcId="{B3EE348B-80B7-40D4-B07F-4F4D6F5668FE}" destId="{D17EDED7-28F8-4A5D-860E-ACC36513FE93}" srcOrd="4" destOrd="0" presId="urn:microsoft.com/office/officeart/2018/2/layout/IconVerticalSolidList"/>
    <dgm:cxn modelId="{69965176-7A12-4C75-B354-1336BFF5CE44}" type="presParOf" srcId="{D17EDED7-28F8-4A5D-860E-ACC36513FE93}" destId="{3AFBB6F7-DDDA-41FE-A4D7-7AC7A367FC04}" srcOrd="0" destOrd="0" presId="urn:microsoft.com/office/officeart/2018/2/layout/IconVerticalSolidList"/>
    <dgm:cxn modelId="{9BA9DCE3-708F-4442-88C4-2EAAAB969B17}" type="presParOf" srcId="{D17EDED7-28F8-4A5D-860E-ACC36513FE93}" destId="{F3D28024-8DBF-4954-8F81-E9264E79D614}" srcOrd="1" destOrd="0" presId="urn:microsoft.com/office/officeart/2018/2/layout/IconVerticalSolidList"/>
    <dgm:cxn modelId="{EA1771C5-F5CF-4129-9FEC-3894CF97BEE0}" type="presParOf" srcId="{D17EDED7-28F8-4A5D-860E-ACC36513FE93}" destId="{D13BED8B-843D-4605-9DFB-C4E39736EA10}" srcOrd="2" destOrd="0" presId="urn:microsoft.com/office/officeart/2018/2/layout/IconVerticalSolidList"/>
    <dgm:cxn modelId="{D071C2A5-6966-4ABC-B0A5-4D8467DB1225}" type="presParOf" srcId="{D17EDED7-28F8-4A5D-860E-ACC36513FE93}" destId="{383CEFE7-8AB3-4839-B95B-2FCB6B243D01}" srcOrd="3" destOrd="0" presId="urn:microsoft.com/office/officeart/2018/2/layout/IconVerticalSolidList"/>
    <dgm:cxn modelId="{4764E374-16BE-4925-A170-FF760FAD9AC5}" type="presParOf" srcId="{B3EE348B-80B7-40D4-B07F-4F4D6F5668FE}" destId="{062200B1-7BB7-49D0-90EC-6C0BDD1167C1}" srcOrd="5" destOrd="0" presId="urn:microsoft.com/office/officeart/2018/2/layout/IconVerticalSolidList"/>
    <dgm:cxn modelId="{C3A0CDE8-7188-47A8-BD2E-B6B0D34EE645}" type="presParOf" srcId="{B3EE348B-80B7-40D4-B07F-4F4D6F5668FE}" destId="{17759758-8B96-4E75-9A31-789C0E2D77CB}" srcOrd="6" destOrd="0" presId="urn:microsoft.com/office/officeart/2018/2/layout/IconVerticalSolidList"/>
    <dgm:cxn modelId="{5A69A91F-A154-4CA8-B13E-0EB238D8D681}" type="presParOf" srcId="{17759758-8B96-4E75-9A31-789C0E2D77CB}" destId="{758CBD6A-4D25-418A-AB75-9B0FDD36F6B4}" srcOrd="0" destOrd="0" presId="urn:microsoft.com/office/officeart/2018/2/layout/IconVerticalSolidList"/>
    <dgm:cxn modelId="{E45C20ED-FB9B-4D14-9826-989314EC78FE}" type="presParOf" srcId="{17759758-8B96-4E75-9A31-789C0E2D77CB}" destId="{9AA0AEE1-6ACC-4A9D-B73D-E4CD113D297F}" srcOrd="1" destOrd="0" presId="urn:microsoft.com/office/officeart/2018/2/layout/IconVerticalSolidList"/>
    <dgm:cxn modelId="{F11FE63C-B603-41D1-B36C-5CD98C9A469E}" type="presParOf" srcId="{17759758-8B96-4E75-9A31-789C0E2D77CB}" destId="{65DD133D-0D90-4F46-88B9-AE1ADC73E672}" srcOrd="2" destOrd="0" presId="urn:microsoft.com/office/officeart/2018/2/layout/IconVerticalSolidList"/>
    <dgm:cxn modelId="{C0B0A2BB-9FCB-4D51-B1BB-CF0CFCABC446}" type="presParOf" srcId="{17759758-8B96-4E75-9A31-789C0E2D77CB}" destId="{7453B0AB-47FA-456C-B83E-0ED62F8C1B26}" srcOrd="3" destOrd="0" presId="urn:microsoft.com/office/officeart/2018/2/layout/IconVerticalSolidList"/>
    <dgm:cxn modelId="{CB6C00A6-85CD-44E1-9FDB-BA7D672ACFE3}" type="presParOf" srcId="{B3EE348B-80B7-40D4-B07F-4F4D6F5668FE}" destId="{E77F4E08-865E-4DFD-85FB-7BA6F2EDC330}" srcOrd="7" destOrd="0" presId="urn:microsoft.com/office/officeart/2018/2/layout/IconVerticalSolidList"/>
    <dgm:cxn modelId="{C5717652-3E2B-4F0B-9416-A57EEFE42FBF}" type="presParOf" srcId="{B3EE348B-80B7-40D4-B07F-4F4D6F5668FE}" destId="{FA29B527-9CA1-4427-822C-C3CC818FDD50}" srcOrd="8" destOrd="0" presId="urn:microsoft.com/office/officeart/2018/2/layout/IconVerticalSolidList"/>
    <dgm:cxn modelId="{3DA584A6-7992-4167-8C78-861FF4324954}" type="presParOf" srcId="{FA29B527-9CA1-4427-822C-C3CC818FDD50}" destId="{1767E57D-1486-4A01-8FB7-CBF763BB662B}" srcOrd="0" destOrd="0" presId="urn:microsoft.com/office/officeart/2018/2/layout/IconVerticalSolidList"/>
    <dgm:cxn modelId="{EA6C6FA5-06EF-4A6A-8A9D-1E234D9CE7DF}" type="presParOf" srcId="{FA29B527-9CA1-4427-822C-C3CC818FDD50}" destId="{56BB684E-BAEA-429E-AD88-1853767C5775}" srcOrd="1" destOrd="0" presId="urn:microsoft.com/office/officeart/2018/2/layout/IconVerticalSolidList"/>
    <dgm:cxn modelId="{BFB6AEEE-9391-4896-9C4F-AB2328853AE8}" type="presParOf" srcId="{FA29B527-9CA1-4427-822C-C3CC818FDD50}" destId="{53961FCD-D97A-4AE3-B54D-304301E7498B}" srcOrd="2" destOrd="0" presId="urn:microsoft.com/office/officeart/2018/2/layout/IconVerticalSolidList"/>
    <dgm:cxn modelId="{87B8ED6E-EA8C-402B-B95F-397185F57FBF}" type="presParOf" srcId="{FA29B527-9CA1-4427-822C-C3CC818FDD50}" destId="{20FB3EDD-3D04-45DB-9E6E-AAAF4F209231}" srcOrd="3" destOrd="0" presId="urn:microsoft.com/office/officeart/2018/2/layout/IconVerticalSolidList"/>
    <dgm:cxn modelId="{6F9772AC-C57A-410C-9FE4-7625D7862371}" type="presParOf" srcId="{B3EE348B-80B7-40D4-B07F-4F4D6F5668FE}" destId="{1BABC285-E22C-4AB0-B3EE-40F1C21A78BF}" srcOrd="9" destOrd="0" presId="urn:microsoft.com/office/officeart/2018/2/layout/IconVerticalSolidList"/>
    <dgm:cxn modelId="{9079292D-4B1A-4528-9C23-0EDCCAF43895}" type="presParOf" srcId="{B3EE348B-80B7-40D4-B07F-4F4D6F5668FE}" destId="{2E216555-4557-4245-AAD8-73DC5C0813B5}" srcOrd="10" destOrd="0" presId="urn:microsoft.com/office/officeart/2018/2/layout/IconVerticalSolidList"/>
    <dgm:cxn modelId="{390ECA69-6700-4006-A289-47E1E85EB395}" type="presParOf" srcId="{2E216555-4557-4245-AAD8-73DC5C0813B5}" destId="{3EA3B4C7-EB0A-47C8-8CC4-2FEDBA2AA404}" srcOrd="0" destOrd="0" presId="urn:microsoft.com/office/officeart/2018/2/layout/IconVerticalSolidList"/>
    <dgm:cxn modelId="{1A1A496D-CE82-48DD-B9B5-493AE70323A0}" type="presParOf" srcId="{2E216555-4557-4245-AAD8-73DC5C0813B5}" destId="{D80C6B36-4B76-4CAF-A792-AD3344637842}" srcOrd="1" destOrd="0" presId="urn:microsoft.com/office/officeart/2018/2/layout/IconVerticalSolidList"/>
    <dgm:cxn modelId="{0B385E0E-B40A-46EC-A970-ED99E75B04E2}" type="presParOf" srcId="{2E216555-4557-4245-AAD8-73DC5C0813B5}" destId="{677139C2-7B03-4F02-BA34-6F897D48A54F}" srcOrd="2" destOrd="0" presId="urn:microsoft.com/office/officeart/2018/2/layout/IconVerticalSolidList"/>
    <dgm:cxn modelId="{A14ED063-393A-4D53-8522-7575C86C1547}" type="presParOf" srcId="{2E216555-4557-4245-AAD8-73DC5C0813B5}" destId="{B88878DB-42D1-46E1-9ADD-2DCBE4D38663}" srcOrd="3" destOrd="0" presId="urn:microsoft.com/office/officeart/2018/2/layout/IconVerticalSolidList"/>
    <dgm:cxn modelId="{39A14675-AEBD-471F-B280-EC705AE82227}" type="presParOf" srcId="{B3EE348B-80B7-40D4-B07F-4F4D6F5668FE}" destId="{8E5F807E-8B26-420F-A29A-93153E393F82}" srcOrd="11" destOrd="0" presId="urn:microsoft.com/office/officeart/2018/2/layout/IconVerticalSolidList"/>
    <dgm:cxn modelId="{109147D6-8169-4C93-B33E-ADCD3161A267}" type="presParOf" srcId="{B3EE348B-80B7-40D4-B07F-4F4D6F5668FE}" destId="{F9DD8C1E-FFE0-4E51-B291-C49D6BF61C01}" srcOrd="12" destOrd="0" presId="urn:microsoft.com/office/officeart/2018/2/layout/IconVerticalSolidList"/>
    <dgm:cxn modelId="{914DA765-1BFF-4413-9342-2EE8A2F25184}" type="presParOf" srcId="{F9DD8C1E-FFE0-4E51-B291-C49D6BF61C01}" destId="{37CD66E6-2A75-4DFD-8EF2-E62FCE1E7AB1}" srcOrd="0" destOrd="0" presId="urn:microsoft.com/office/officeart/2018/2/layout/IconVerticalSolidList"/>
    <dgm:cxn modelId="{C34E1D0C-73B7-47B5-955F-A35D4E73184E}" type="presParOf" srcId="{F9DD8C1E-FFE0-4E51-B291-C49D6BF61C01}" destId="{724FF261-DBCC-4D26-A067-FBC5F9346A72}" srcOrd="1" destOrd="0" presId="urn:microsoft.com/office/officeart/2018/2/layout/IconVerticalSolidList"/>
    <dgm:cxn modelId="{8508338F-9291-4781-A516-29CE9068A63F}" type="presParOf" srcId="{F9DD8C1E-FFE0-4E51-B291-C49D6BF61C01}" destId="{49FFA555-98F2-407D-B82A-7FD6CB7F6BA0}" srcOrd="2" destOrd="0" presId="urn:microsoft.com/office/officeart/2018/2/layout/IconVerticalSolidList"/>
    <dgm:cxn modelId="{B242FEAB-BB8F-40D6-A872-15857900A90A}" type="presParOf" srcId="{F9DD8C1E-FFE0-4E51-B291-C49D6BF61C01}" destId="{28833433-51B0-4677-834C-34EC148E57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E85BE-721F-4F02-9CB7-D9B91699694B}">
      <dsp:nvSpPr>
        <dsp:cNvPr id="0" name=""/>
        <dsp:cNvSpPr/>
      </dsp:nvSpPr>
      <dsp:spPr>
        <a:xfrm>
          <a:off x="0" y="0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AA0F0-0CAB-44A9-934B-6DCA0513CB75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FBC2-7E5D-4372-8556-AE138547A748}">
      <dsp:nvSpPr>
        <dsp:cNvPr id="0" name=""/>
        <dsp:cNvSpPr/>
      </dsp:nvSpPr>
      <dsp:spPr>
        <a:xfrm>
          <a:off x="801126" y="50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Problems being solved </a:t>
          </a:r>
        </a:p>
      </dsp:txBody>
      <dsp:txXfrm>
        <a:off x="801126" y="503"/>
        <a:ext cx="6110638" cy="693615"/>
      </dsp:txXfrm>
    </dsp:sp>
    <dsp:sp modelId="{2F219257-6E33-486C-874D-565464CF9171}">
      <dsp:nvSpPr>
        <dsp:cNvPr id="0" name=""/>
        <dsp:cNvSpPr/>
      </dsp:nvSpPr>
      <dsp:spPr>
        <a:xfrm>
          <a:off x="0" y="86752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19FC1-B128-4B2E-9EB0-04C6C9D95797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CDD79-BB89-4555-9572-6996A6FCC22E}">
      <dsp:nvSpPr>
        <dsp:cNvPr id="0" name=""/>
        <dsp:cNvSpPr/>
      </dsp:nvSpPr>
      <dsp:spPr>
        <a:xfrm>
          <a:off x="801126" y="86752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</a:p>
      </dsp:txBody>
      <dsp:txXfrm>
        <a:off x="801126" y="867523"/>
        <a:ext cx="6110638" cy="693615"/>
      </dsp:txXfrm>
    </dsp:sp>
    <dsp:sp modelId="{3AFBB6F7-DDDA-41FE-A4D7-7AC7A367FC04}">
      <dsp:nvSpPr>
        <dsp:cNvPr id="0" name=""/>
        <dsp:cNvSpPr/>
      </dsp:nvSpPr>
      <dsp:spPr>
        <a:xfrm>
          <a:off x="0" y="173454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28024-8DBF-4954-8F81-E9264E79D614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CEFE7-8AB3-4839-B95B-2FCB6B243D01}">
      <dsp:nvSpPr>
        <dsp:cNvPr id="0" name=""/>
        <dsp:cNvSpPr/>
      </dsp:nvSpPr>
      <dsp:spPr>
        <a:xfrm>
          <a:off x="801126" y="173454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Contributions</a:t>
          </a:r>
        </a:p>
      </dsp:txBody>
      <dsp:txXfrm>
        <a:off x="801126" y="1734543"/>
        <a:ext cx="6110638" cy="693615"/>
      </dsp:txXfrm>
    </dsp:sp>
    <dsp:sp modelId="{758CBD6A-4D25-418A-AB75-9B0FDD36F6B4}">
      <dsp:nvSpPr>
        <dsp:cNvPr id="0" name=""/>
        <dsp:cNvSpPr/>
      </dsp:nvSpPr>
      <dsp:spPr>
        <a:xfrm>
          <a:off x="0" y="260156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0AEE1-6ACC-4A9D-B73D-E4CD113D297F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3B0AB-47FA-456C-B83E-0ED62F8C1B26}">
      <dsp:nvSpPr>
        <dsp:cNvPr id="0" name=""/>
        <dsp:cNvSpPr/>
      </dsp:nvSpPr>
      <dsp:spPr>
        <a:xfrm>
          <a:off x="801126" y="260156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</a:t>
          </a:r>
        </a:p>
      </dsp:txBody>
      <dsp:txXfrm>
        <a:off x="801126" y="2601563"/>
        <a:ext cx="6110638" cy="693615"/>
      </dsp:txXfrm>
    </dsp:sp>
    <dsp:sp modelId="{1767E57D-1486-4A01-8FB7-CBF763BB662B}">
      <dsp:nvSpPr>
        <dsp:cNvPr id="0" name=""/>
        <dsp:cNvSpPr/>
      </dsp:nvSpPr>
      <dsp:spPr>
        <a:xfrm>
          <a:off x="0" y="346858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B684E-BAEA-429E-AD88-1853767C5775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3EDD-3D04-45DB-9E6E-AAAF4F209231}">
      <dsp:nvSpPr>
        <dsp:cNvPr id="0" name=""/>
        <dsp:cNvSpPr/>
      </dsp:nvSpPr>
      <dsp:spPr>
        <a:xfrm>
          <a:off x="801126" y="346858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Experiments</a:t>
          </a:r>
        </a:p>
      </dsp:txBody>
      <dsp:txXfrm>
        <a:off x="801126" y="3468583"/>
        <a:ext cx="6110638" cy="693615"/>
      </dsp:txXfrm>
    </dsp:sp>
    <dsp:sp modelId="{3EA3B4C7-EB0A-47C8-8CC4-2FEDBA2AA404}">
      <dsp:nvSpPr>
        <dsp:cNvPr id="0" name=""/>
        <dsp:cNvSpPr/>
      </dsp:nvSpPr>
      <dsp:spPr>
        <a:xfrm>
          <a:off x="0" y="433560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C6B36-4B76-4CAF-A792-AD3344637842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78DB-42D1-46E1-9ADD-2DCBE4D38663}">
      <dsp:nvSpPr>
        <dsp:cNvPr id="0" name=""/>
        <dsp:cNvSpPr/>
      </dsp:nvSpPr>
      <dsp:spPr>
        <a:xfrm>
          <a:off x="801126" y="433560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metrics</a:t>
          </a:r>
        </a:p>
      </dsp:txBody>
      <dsp:txXfrm>
        <a:off x="801126" y="4335603"/>
        <a:ext cx="6110638" cy="693615"/>
      </dsp:txXfrm>
    </dsp:sp>
    <dsp:sp modelId="{37CD66E6-2A75-4DFD-8EF2-E62FCE1E7AB1}">
      <dsp:nvSpPr>
        <dsp:cNvPr id="0" name=""/>
        <dsp:cNvSpPr/>
      </dsp:nvSpPr>
      <dsp:spPr>
        <a:xfrm>
          <a:off x="0" y="520262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FF261-DBCC-4D26-A067-FBC5F9346A72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33433-51B0-4677-834C-34EC148E57AC}">
      <dsp:nvSpPr>
        <dsp:cNvPr id="0" name=""/>
        <dsp:cNvSpPr/>
      </dsp:nvSpPr>
      <dsp:spPr>
        <a:xfrm>
          <a:off x="801126" y="520262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Group member &amp; timeline</a:t>
          </a:r>
        </a:p>
      </dsp:txBody>
      <dsp:txXfrm>
        <a:off x="801126" y="5202623"/>
        <a:ext cx="6110638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9B1-BAE0-A980-05DC-6B6B9C01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591C-4EC0-04C2-9435-B68A95853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19A9-E4D8-2590-7BFC-4CC1B01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28C7-5A92-1ABD-372B-1D8E4CD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250E-BC43-B3EB-DECC-BB932A1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F20A-0018-6BFC-95AE-8E50A7F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8E33D-9ACA-F405-AEBC-F38E0D7F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995B-E087-AF15-94FF-13069440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C516-A43E-4660-4990-3D957B96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51C4-6987-6967-500F-2083CC5B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FA4A1-7C68-D700-8939-20FCF4AE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BB9A-CCB7-F191-4351-C3A96B56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4358-5431-B5A1-CB34-1042E60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A1AA-3CEE-F06F-1819-6EE9593C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9C6A-0CFA-1493-0288-AF804BD9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3C47-9323-B927-E868-DB9E2C83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78E7-BAB2-DCBD-8C83-569D3F97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50DE-EC9A-FDDA-CC00-3CBE3E6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4825-6844-B4A0-153D-043479B8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F6A5-74DC-13B5-C50E-4508B710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9B76-7F31-93A1-5807-073C322C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C2FE-1EB8-64BA-8AFB-ED7B45E6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F5FE-F872-5903-420E-91E44BAF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D8F0-5694-8454-2573-C9C8D27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1F0B-24D2-3F1C-EB08-39D069BF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3B1F-1374-9F4D-D8B6-830789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C316-3AD2-8D0E-CF17-C94E87899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EAF9-9F79-8F29-D8DA-E39F1153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B244-C0B6-346F-3970-504778D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FB6D-E984-B41A-1F39-2AA656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AE48A-93BF-31E7-38E4-9F709D9B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E36F-BB71-1688-262E-DBD3C79A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151C-1AA6-A909-B865-6C2FC28B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BF60-0335-07AC-8D27-D853ADCD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F7B94-919B-9195-8A84-FB8C3233F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C6DE-D635-A50D-947C-4E551C8E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A07D-95CF-D2A0-CC5F-8E8715AD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02164-09F5-A952-14FC-A6E536B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A4FE-5338-D9C8-F2BF-F5D6EE9E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9E1F-5B16-7BEC-3719-1E1FD19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0F6B-BEBE-FEFC-B9E4-EEEED1DD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7B789-C8F1-FBFF-392F-13EA94DE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886D-5433-65B9-2D13-F327861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3803D-F425-028D-55EE-C09C5CC6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00573-0879-AF9D-6E92-9AC767AE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3504-902C-E525-6EF6-9564073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7A9-A046-EF94-9E57-EC08DAB5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FA5-17EE-C95B-5710-EAC46BA2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7627-A1EF-4808-3BEB-D42A6373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E272-7CE6-A922-86A7-B8B0F1E9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F88B-72B3-D303-A004-D4AE95A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7A04-3476-D25C-0FF2-D390E74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2BC0-AE1A-9163-9EB2-7F948CA4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97A72-10AE-B66A-C80C-9260FBBDC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87B4-89FB-263B-B310-23FA96CA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09FD-156A-000B-81F3-D0F5DFB9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8BA6-F373-89BA-71E5-A96A996B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7993D-0C2A-AAC4-1FDE-FA1B5647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2DD96-3936-81F9-E214-B3AE90A9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D19B-8A20-856A-9B9B-EA8D95B8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2D3B-36CD-9EDC-5775-6FBFDD35A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A3CA-CE63-8C4C-8212-21B3CA855C8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61B6-DAE1-71EF-3E21-D4686BC7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0C5F-82F1-5942-CF72-359BE6CB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chrome-extension://efaidnbmnnnibpcajpcglclefindmkaj/https:/arxiv.org/pdf/1906.08237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6AC7-694D-27AD-682D-7262F1DC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354675"/>
            <a:ext cx="10601325" cy="23785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Presentation </a:t>
            </a:r>
            <a:br>
              <a:rPr lang="en-US" sz="6600" dirty="0"/>
            </a:br>
            <a:r>
              <a:rPr lang="en-US" sz="3600" dirty="0" err="1"/>
              <a:t>XLNet</a:t>
            </a:r>
            <a:r>
              <a:rPr lang="en-US" sz="3600" dirty="0"/>
              <a:t>: Generalized Autoregressive Pretraining for Language Understanding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6667D-8F2F-7BC2-4627-F4A22A7A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49" y="4054843"/>
            <a:ext cx="10601325" cy="1144884"/>
          </a:xfrm>
        </p:spPr>
        <p:txBody>
          <a:bodyPr>
            <a:normAutofit fontScale="85000" lnSpcReduction="20000"/>
          </a:bodyPr>
          <a:lstStyle/>
          <a:p>
            <a:endParaRPr lang="en-US" sz="1100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Reporter: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Tianyu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Hua, Xuan Chen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#  , Student #82286956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Original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paper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8C762-685A-0E1E-163C-A00BA570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23AD-AFFA-0481-9A3C-EC1BB32B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F461A-EBF0-6C4D-B149-9998E4E2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Timeline and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20E2-BECB-9F7F-95D6-EC87A98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sz="2800" dirty="0"/>
              <a:t>14/2 - 15/2: Project discussion</a:t>
            </a:r>
          </a:p>
          <a:p>
            <a:pPr lvl="1"/>
            <a:r>
              <a:rPr lang="en-US" sz="2800" dirty="0"/>
              <a:t>20/2 – 1/3: Project proposal presentation and written proposal</a:t>
            </a:r>
          </a:p>
          <a:p>
            <a:pPr lvl="1"/>
            <a:r>
              <a:rPr lang="en-US" sz="2800" dirty="0"/>
              <a:t>6/3 – 13/3: Experiment and adjust model</a:t>
            </a:r>
          </a:p>
          <a:p>
            <a:pPr lvl="1"/>
            <a:r>
              <a:rPr lang="en-US" sz="2800" dirty="0"/>
              <a:t>15/3 – 27/3: Final project presentation preparation</a:t>
            </a:r>
          </a:p>
          <a:p>
            <a:pPr lvl="1"/>
            <a:r>
              <a:rPr lang="en-US" sz="2800" dirty="0"/>
              <a:t>29/3 – 8/4: Final project report</a:t>
            </a:r>
          </a:p>
          <a:p>
            <a:r>
              <a:rPr lang="en-US" dirty="0"/>
              <a:t>Division of tasks of members</a:t>
            </a:r>
          </a:p>
          <a:p>
            <a:pPr lvl="1"/>
            <a:r>
              <a:rPr lang="en-US" sz="2800" dirty="0" err="1"/>
              <a:t>Tianyu</a:t>
            </a:r>
            <a:r>
              <a:rPr lang="en-US" sz="2800" dirty="0"/>
              <a:t> Hua:</a:t>
            </a:r>
          </a:p>
          <a:p>
            <a:pPr lvl="1"/>
            <a:r>
              <a:rPr lang="en-US" sz="2800" dirty="0"/>
              <a:t>Xuan Chen: research the original paper, analyze model architecture, and process dataset.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5D12F0-C5E5-C6F7-9395-D853DB915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620286"/>
              </p:ext>
            </p:extLst>
          </p:nvPr>
        </p:nvGraphicFramePr>
        <p:xfrm>
          <a:off x="2266014" y="288485"/>
          <a:ext cx="691176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64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CE84B-6F7B-8734-4824-E98A2C8C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Problems being solved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13C7-7759-C069-DE77-FF5A2398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3200" dirty="0"/>
              <a:t>R</a:t>
            </a:r>
            <a:r>
              <a:rPr lang="en-CA" sz="3200" b="0" i="0" dirty="0">
                <a:effectLst/>
              </a:rPr>
              <a:t>elying on corrupting the input with masks, BERT neglects dependency between the masked positions and suffers from a pretrain-finetune discrepancy.</a:t>
            </a:r>
          </a:p>
          <a:p>
            <a:r>
              <a:rPr lang="en-US" sz="3200" dirty="0"/>
              <a:t>Enables learning bidirectional contexts by maximizing the expected likelihood over all permutations of the factorization order.</a:t>
            </a:r>
          </a:p>
          <a:p>
            <a:r>
              <a:rPr lang="en-US" sz="3200" dirty="0"/>
              <a:t>Overcomes the limitations of BERT thanks to its autoregressive formulation.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E8109-D402-4F7C-D1CA-4BBB8438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68" y="1799877"/>
            <a:ext cx="4037020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Permutation Language Modeling</a:t>
            </a:r>
          </a:p>
          <a:p>
            <a:endParaRPr lang="en-US" sz="20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3404686-5418-5CE2-AA74-18A2E0FA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1" y="443956"/>
            <a:ext cx="7544660" cy="60923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26" y="733775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480265-FEAC-2C47-3EA1-51174A1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26" y="1698170"/>
            <a:ext cx="10694207" cy="4516361"/>
          </a:xfrm>
        </p:spPr>
        <p:txBody>
          <a:bodyPr>
            <a:normAutofit/>
          </a:bodyPr>
          <a:lstStyle/>
          <a:p>
            <a:r>
              <a:rPr lang="en-US" dirty="0"/>
              <a:t>Autoregressive (AR) model and autoencoding (AE) model.</a:t>
            </a:r>
          </a:p>
          <a:p>
            <a:r>
              <a:rPr lang="en-US" dirty="0"/>
              <a:t>BERT pretrains on masked language modeling and next sentence prediction tasks, while GPT-2 pretrains on language modeling tasks.</a:t>
            </a:r>
          </a:p>
          <a:p>
            <a:r>
              <a:rPr lang="en-US" dirty="0" err="1"/>
              <a:t>XLNet</a:t>
            </a:r>
            <a:r>
              <a:rPr lang="en-US" dirty="0"/>
              <a:t> uses a permutation-based training approach that allows the model to capture dependencies between all positions in the input sequence without being biased towards a specific direction.  </a:t>
            </a:r>
          </a:p>
          <a:p>
            <a:r>
              <a:rPr lang="en-US" dirty="0"/>
              <a:t>The model predicts the probability of a word at a specific position in the sequence given all other words in the sequence, regardless of their order.</a:t>
            </a:r>
          </a:p>
          <a:p>
            <a:endParaRPr lang="en-US" sz="20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42" y="512759"/>
            <a:ext cx="6192118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Contributions of paper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480265-FEAC-2C47-3EA1-51174A1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42" y="1698170"/>
            <a:ext cx="10967892" cy="4516361"/>
          </a:xfrm>
        </p:spPr>
        <p:txBody>
          <a:bodyPr>
            <a:normAutofit/>
          </a:bodyPr>
          <a:lstStyle/>
          <a:p>
            <a:r>
              <a:rPr lang="en-US" dirty="0"/>
              <a:t>Instead of using a fixed order of forward or reverse as input as in traditional AR models, </a:t>
            </a:r>
            <a:r>
              <a:rPr lang="en-US" dirty="0" err="1"/>
              <a:t>XLNet</a:t>
            </a:r>
            <a:r>
              <a:rPr lang="en-US" dirty="0"/>
              <a:t> maximizes expectation of all permutations from input sequence. </a:t>
            </a:r>
          </a:p>
          <a:p>
            <a:r>
              <a:rPr lang="en-US" dirty="0"/>
              <a:t>As a generic AR language model, </a:t>
            </a:r>
            <a:r>
              <a:rPr lang="en-US" dirty="0" err="1"/>
              <a:t>XLNet</a:t>
            </a:r>
            <a:r>
              <a:rPr lang="en-US" dirty="0"/>
              <a:t> no longer uses data corruption, and eliminates the independence assumption in BERT.</a:t>
            </a:r>
          </a:p>
          <a:p>
            <a:r>
              <a:rPr lang="en-US" dirty="0" err="1"/>
              <a:t>XLNet</a:t>
            </a:r>
            <a:r>
              <a:rPr lang="en-US" dirty="0"/>
              <a:t> applies segment recurrence in Transformer-XL and the relative encoding scheme to pretraining, whose performance is proved to be particularly significant on long text sequences.</a:t>
            </a:r>
          </a:p>
          <a:p>
            <a:r>
              <a:rPr lang="en-US" dirty="0"/>
              <a:t>Transformer(-XL) network is reparametrized to reduce the uncertainty. </a:t>
            </a:r>
          </a:p>
          <a:p>
            <a:endParaRPr lang="en-US" sz="20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AE6A-6BED-215A-DCD4-59E17A38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2779"/>
            <a:ext cx="7261910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Our expected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AAE7-35C2-538D-9ED3-91714531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98170"/>
            <a:ext cx="10905066" cy="45163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43FA7-4749-8497-904E-74DD75E3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56" y="727424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B012-BA9E-236A-B2DA-14B25F86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56" y="1698170"/>
            <a:ext cx="10813877" cy="45163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F3835-248A-8CE6-AF22-CDFD764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4BC4-E787-6E7C-817F-E8D1EA57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354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Proposal Presentation  XLNet: Generalized Autoregressive Pretraining for Language Understanding</vt:lpstr>
      <vt:lpstr>PowerPoint Presentation</vt:lpstr>
      <vt:lpstr>Problems being solved </vt:lpstr>
      <vt:lpstr>Related work</vt:lpstr>
      <vt:lpstr>Related work</vt:lpstr>
      <vt:lpstr>Contributions of paper</vt:lpstr>
      <vt:lpstr>Our expected contributions</vt:lpstr>
      <vt:lpstr>Dataset</vt:lpstr>
      <vt:lpstr>Experiments</vt:lpstr>
      <vt:lpstr>Evaluation Metrics</vt:lpstr>
      <vt:lpstr>Timeline and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 Revisiting Pre-trained Models for Chinese Natural Language Processing</dc:title>
  <dc:creator>Xuan Chen</dc:creator>
  <cp:lastModifiedBy>Xuan Chen</cp:lastModifiedBy>
  <cp:revision>6</cp:revision>
  <dcterms:created xsi:type="dcterms:W3CDTF">2023-02-25T20:32:42Z</dcterms:created>
  <dcterms:modified xsi:type="dcterms:W3CDTF">2023-02-27T18:29:40Z</dcterms:modified>
</cp:coreProperties>
</file>