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73" r:id="rId13"/>
    <p:sldId id="274" r:id="rId14"/>
    <p:sldId id="276" r:id="rId15"/>
    <p:sldId id="26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/>
    <p:restoredTop sz="35972"/>
  </p:normalViewPr>
  <p:slideViewPr>
    <p:cSldViewPr snapToGrid="0">
      <p:cViewPr varScale="1">
        <p:scale>
          <a:sx n="40" d="100"/>
          <a:sy n="40" d="100"/>
        </p:scale>
        <p:origin x="3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6C7EF-2613-49FC-8E6D-6B5EDF7CE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D23746-CB2F-4286-BB02-AC0746F76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Related work</a:t>
          </a:r>
        </a:p>
      </dgm:t>
    </dgm:pt>
    <dgm:pt modelId="{834949A2-23DD-4717-BF14-2AD966288DF3}" type="parTrans" cxnId="{8B2D9CA9-C30C-49A4-BB07-3D3092FDDF63}">
      <dgm:prSet/>
      <dgm:spPr/>
      <dgm:t>
        <a:bodyPr/>
        <a:lstStyle/>
        <a:p>
          <a:endParaRPr lang="en-US"/>
        </a:p>
      </dgm:t>
    </dgm:pt>
    <dgm:pt modelId="{2D0639F8-6C8B-4DA6-B3AA-62D203BEAB45}" type="sibTrans" cxnId="{8B2D9CA9-C30C-49A4-BB07-3D3092FDDF63}">
      <dgm:prSet/>
      <dgm:spPr/>
      <dgm:t>
        <a:bodyPr/>
        <a:lstStyle/>
        <a:p>
          <a:endParaRPr lang="en-US"/>
        </a:p>
      </dgm:t>
    </dgm:pt>
    <dgm:pt modelId="{7195C518-5B08-443F-8A3E-F5984F715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Contributions</a:t>
          </a:r>
        </a:p>
      </dgm:t>
    </dgm:pt>
    <dgm:pt modelId="{A79A3633-A6C9-4C87-94C9-5EA5F47224AD}" type="parTrans" cxnId="{F560C4F9-E721-46EC-94E9-88EC63A91041}">
      <dgm:prSet/>
      <dgm:spPr/>
      <dgm:t>
        <a:bodyPr/>
        <a:lstStyle/>
        <a:p>
          <a:endParaRPr lang="en-US"/>
        </a:p>
      </dgm:t>
    </dgm:pt>
    <dgm:pt modelId="{26132CF9-47A7-4437-ABA4-8733C30052A3}" type="sibTrans" cxnId="{F560C4F9-E721-46EC-94E9-88EC63A91041}">
      <dgm:prSet/>
      <dgm:spPr/>
      <dgm:t>
        <a:bodyPr/>
        <a:lstStyle/>
        <a:p>
          <a:endParaRPr lang="en-US"/>
        </a:p>
      </dgm:t>
    </dgm:pt>
    <dgm:pt modelId="{304214C9-6570-44E9-BA3F-406934E4C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Construction</a:t>
          </a:r>
        </a:p>
      </dgm:t>
    </dgm:pt>
    <dgm:pt modelId="{37B9291F-730F-48D4-82EC-46D746CD8686}" type="parTrans" cxnId="{F4E903B7-97DB-457E-BE9A-7BB3A54649FB}">
      <dgm:prSet/>
      <dgm:spPr/>
      <dgm:t>
        <a:bodyPr/>
        <a:lstStyle/>
        <a:p>
          <a:endParaRPr lang="en-US"/>
        </a:p>
      </dgm:t>
    </dgm:pt>
    <dgm:pt modelId="{B0F8E2A5-5536-446F-BD29-F2E7832163ED}" type="sibTrans" cxnId="{F4E903B7-97DB-457E-BE9A-7BB3A54649FB}">
      <dgm:prSet/>
      <dgm:spPr/>
      <dgm:t>
        <a:bodyPr/>
        <a:lstStyle/>
        <a:p>
          <a:endParaRPr lang="en-US"/>
        </a:p>
      </dgm:t>
    </dgm:pt>
    <dgm:pt modelId="{665898B4-2F11-4DEB-ACEB-C8829D972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Evaluations</a:t>
          </a:r>
        </a:p>
      </dgm:t>
    </dgm:pt>
    <dgm:pt modelId="{BCB53E6C-B8C3-4080-B9BD-B1FB2DC2E46B}" type="parTrans" cxnId="{A1CE2A84-9747-4A24-B1C6-38F28C073E0F}">
      <dgm:prSet/>
      <dgm:spPr/>
      <dgm:t>
        <a:bodyPr/>
        <a:lstStyle/>
        <a:p>
          <a:endParaRPr lang="en-US"/>
        </a:p>
      </dgm:t>
    </dgm:pt>
    <dgm:pt modelId="{7A22B8B7-17A7-4DBF-AB4C-F901F4C8B0F8}" type="sibTrans" cxnId="{A1CE2A84-9747-4A24-B1C6-38F28C073E0F}">
      <dgm:prSet/>
      <dgm:spPr/>
      <dgm:t>
        <a:bodyPr/>
        <a:lstStyle/>
        <a:p>
          <a:endParaRPr lang="en-US"/>
        </a:p>
      </dgm:t>
    </dgm:pt>
    <dgm:pt modelId="{A19439EA-E444-442B-804A-A05AFB4E6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533781B1-953F-4816-A0D6-4D39E3EDE740}" type="sibTrans" cxnId="{4001EDA7-D837-4733-ACDE-B8C7ED9DE51C}">
      <dgm:prSet/>
      <dgm:spPr/>
      <dgm:t>
        <a:bodyPr/>
        <a:lstStyle/>
        <a:p>
          <a:endParaRPr lang="en-US"/>
        </a:p>
      </dgm:t>
    </dgm:pt>
    <dgm:pt modelId="{BA856AA9-C611-4870-8806-C5D5F12C6991}" type="parTrans" cxnId="{4001EDA7-D837-4733-ACDE-B8C7ED9DE51C}">
      <dgm:prSet/>
      <dgm:spPr/>
      <dgm:t>
        <a:bodyPr/>
        <a:lstStyle/>
        <a:p>
          <a:endParaRPr lang="en-US"/>
        </a:p>
      </dgm:t>
    </dgm:pt>
    <dgm:pt modelId="{54707FA9-1905-4EA3-B951-FECEE4FE3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Problems being solved</a:t>
          </a:r>
        </a:p>
      </dgm:t>
    </dgm:pt>
    <dgm:pt modelId="{87DAE13D-F437-4E68-926F-68D1D5F0372F}" type="sibTrans" cxnId="{AC5ED5CF-73FA-4A53-9508-173AB16CD43A}">
      <dgm:prSet/>
      <dgm:spPr/>
      <dgm:t>
        <a:bodyPr/>
        <a:lstStyle/>
        <a:p>
          <a:endParaRPr lang="en-US"/>
        </a:p>
      </dgm:t>
    </dgm:pt>
    <dgm:pt modelId="{A6E32733-5C82-4A18-AE9E-10500F4A15D0}" type="parTrans" cxnId="{AC5ED5CF-73FA-4A53-9508-173AB16CD43A}">
      <dgm:prSet/>
      <dgm:spPr/>
      <dgm:t>
        <a:bodyPr/>
        <a:lstStyle/>
        <a:p>
          <a:endParaRPr lang="en-US"/>
        </a:p>
      </dgm:t>
    </dgm:pt>
    <dgm:pt modelId="{B3EE348B-80B7-40D4-B07F-4F4D6F5668FE}" type="pres">
      <dgm:prSet presAssocID="{9086C7EF-2613-49FC-8E6D-6B5EDF7CEE33}" presName="root" presStyleCnt="0">
        <dgm:presLayoutVars>
          <dgm:dir/>
          <dgm:resizeHandles val="exact"/>
        </dgm:presLayoutVars>
      </dgm:prSet>
      <dgm:spPr/>
    </dgm:pt>
    <dgm:pt modelId="{4F2A0C8D-A0C7-44B3-96DB-2680753DFF1C}" type="pres">
      <dgm:prSet presAssocID="{A19439EA-E444-442B-804A-A05AFB4E6747}" presName="compNode" presStyleCnt="0"/>
      <dgm:spPr/>
    </dgm:pt>
    <dgm:pt modelId="{827E85BE-721F-4F02-9CB7-D9B91699694B}" type="pres">
      <dgm:prSet presAssocID="{A19439EA-E444-442B-804A-A05AFB4E6747}" presName="bgRect" presStyleLbl="bgShp" presStyleIdx="0" presStyleCnt="6"/>
      <dgm:spPr/>
    </dgm:pt>
    <dgm:pt modelId="{8CDAA0F0-0CAB-44A9-934B-6DCA0513CB75}" type="pres">
      <dgm:prSet presAssocID="{A19439EA-E444-442B-804A-A05AFB4E67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C0E5A8-8555-44A6-827C-73EAF6C67E7D}" type="pres">
      <dgm:prSet presAssocID="{A19439EA-E444-442B-804A-A05AFB4E6747}" presName="spaceRect" presStyleCnt="0"/>
      <dgm:spPr/>
    </dgm:pt>
    <dgm:pt modelId="{A23AFBC2-7E5D-4372-8556-AE138547A748}" type="pres">
      <dgm:prSet presAssocID="{A19439EA-E444-442B-804A-A05AFB4E6747}" presName="parTx" presStyleLbl="revTx" presStyleIdx="0" presStyleCnt="6">
        <dgm:presLayoutVars>
          <dgm:chMax val="0"/>
          <dgm:chPref val="0"/>
        </dgm:presLayoutVars>
      </dgm:prSet>
      <dgm:spPr/>
    </dgm:pt>
    <dgm:pt modelId="{66CAB538-7713-41C2-95D5-C7362E835CA0}" type="pres">
      <dgm:prSet presAssocID="{533781B1-953F-4816-A0D6-4D39E3EDE740}" presName="sibTrans" presStyleCnt="0"/>
      <dgm:spPr/>
    </dgm:pt>
    <dgm:pt modelId="{F9DD8C1E-FFE0-4E51-B291-C49D6BF61C01}" type="pres">
      <dgm:prSet presAssocID="{54707FA9-1905-4EA3-B951-FECEE4FE3505}" presName="compNode" presStyleCnt="0"/>
      <dgm:spPr/>
    </dgm:pt>
    <dgm:pt modelId="{37CD66E6-2A75-4DFD-8EF2-E62FCE1E7AB1}" type="pres">
      <dgm:prSet presAssocID="{54707FA9-1905-4EA3-B951-FECEE4FE3505}" presName="bgRect" presStyleLbl="bgShp" presStyleIdx="1" presStyleCnt="6"/>
      <dgm:spPr/>
    </dgm:pt>
    <dgm:pt modelId="{724FF261-DBCC-4D26-A067-FBC5F9346A72}" type="pres">
      <dgm:prSet presAssocID="{54707FA9-1905-4EA3-B951-FECEE4FE35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FFA555-98F2-407D-B82A-7FD6CB7F6BA0}" type="pres">
      <dgm:prSet presAssocID="{54707FA9-1905-4EA3-B951-FECEE4FE3505}" presName="spaceRect" presStyleCnt="0"/>
      <dgm:spPr/>
    </dgm:pt>
    <dgm:pt modelId="{28833433-51B0-4677-834C-34EC148E57AC}" type="pres">
      <dgm:prSet presAssocID="{54707FA9-1905-4EA3-B951-FECEE4FE3505}" presName="parTx" presStyleLbl="revTx" presStyleIdx="1" presStyleCnt="6">
        <dgm:presLayoutVars>
          <dgm:chMax val="0"/>
          <dgm:chPref val="0"/>
        </dgm:presLayoutVars>
      </dgm:prSet>
      <dgm:spPr/>
    </dgm:pt>
    <dgm:pt modelId="{7BC2489B-8366-4000-B301-784FE8EFCDA6}" type="pres">
      <dgm:prSet presAssocID="{87DAE13D-F437-4E68-926F-68D1D5F0372F}" presName="sibTrans" presStyleCnt="0"/>
      <dgm:spPr/>
    </dgm:pt>
    <dgm:pt modelId="{30839F32-2430-44D8-BA8A-866813F44B25}" type="pres">
      <dgm:prSet presAssocID="{DCD23746-CB2F-4286-BB02-AC0746F76CEC}" presName="compNode" presStyleCnt="0"/>
      <dgm:spPr/>
    </dgm:pt>
    <dgm:pt modelId="{2F219257-6E33-486C-874D-565464CF9171}" type="pres">
      <dgm:prSet presAssocID="{DCD23746-CB2F-4286-BB02-AC0746F76CEC}" presName="bgRect" presStyleLbl="bgShp" presStyleIdx="2" presStyleCnt="6"/>
      <dgm:spPr/>
    </dgm:pt>
    <dgm:pt modelId="{EFB19FC1-B128-4B2E-9EB0-04C6C9D95797}" type="pres">
      <dgm:prSet presAssocID="{DCD23746-CB2F-4286-BB02-AC0746F76C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979F28-0BAD-4A5A-9C43-5BC761F3DE02}" type="pres">
      <dgm:prSet presAssocID="{DCD23746-CB2F-4286-BB02-AC0746F76CEC}" presName="spaceRect" presStyleCnt="0"/>
      <dgm:spPr/>
    </dgm:pt>
    <dgm:pt modelId="{EC1CDD79-BB89-4555-9572-6996A6FCC22E}" type="pres">
      <dgm:prSet presAssocID="{DCD23746-CB2F-4286-BB02-AC0746F76CEC}" presName="parTx" presStyleLbl="revTx" presStyleIdx="2" presStyleCnt="6">
        <dgm:presLayoutVars>
          <dgm:chMax val="0"/>
          <dgm:chPref val="0"/>
        </dgm:presLayoutVars>
      </dgm:prSet>
      <dgm:spPr/>
    </dgm:pt>
    <dgm:pt modelId="{6CC09255-C563-4241-B4AE-329082004497}" type="pres">
      <dgm:prSet presAssocID="{2D0639F8-6C8B-4DA6-B3AA-62D203BEAB45}" presName="sibTrans" presStyleCnt="0"/>
      <dgm:spPr/>
    </dgm:pt>
    <dgm:pt modelId="{D17EDED7-28F8-4A5D-860E-ACC36513FE93}" type="pres">
      <dgm:prSet presAssocID="{7195C518-5B08-443F-8A3E-F5984F715B35}" presName="compNode" presStyleCnt="0"/>
      <dgm:spPr/>
    </dgm:pt>
    <dgm:pt modelId="{3AFBB6F7-DDDA-41FE-A4D7-7AC7A367FC04}" type="pres">
      <dgm:prSet presAssocID="{7195C518-5B08-443F-8A3E-F5984F715B35}" presName="bgRect" presStyleLbl="bgShp" presStyleIdx="3" presStyleCnt="6"/>
      <dgm:spPr/>
    </dgm:pt>
    <dgm:pt modelId="{F3D28024-8DBF-4954-8F81-E9264E79D614}" type="pres">
      <dgm:prSet presAssocID="{7195C518-5B08-443F-8A3E-F5984F715B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D13BED8B-843D-4605-9DFB-C4E39736EA10}" type="pres">
      <dgm:prSet presAssocID="{7195C518-5B08-443F-8A3E-F5984F715B35}" presName="spaceRect" presStyleCnt="0"/>
      <dgm:spPr/>
    </dgm:pt>
    <dgm:pt modelId="{383CEFE7-8AB3-4839-B95B-2FCB6B243D01}" type="pres">
      <dgm:prSet presAssocID="{7195C518-5B08-443F-8A3E-F5984F715B35}" presName="parTx" presStyleLbl="revTx" presStyleIdx="3" presStyleCnt="6">
        <dgm:presLayoutVars>
          <dgm:chMax val="0"/>
          <dgm:chPref val="0"/>
        </dgm:presLayoutVars>
      </dgm:prSet>
      <dgm:spPr/>
    </dgm:pt>
    <dgm:pt modelId="{062200B1-7BB7-49D0-90EC-6C0BDD1167C1}" type="pres">
      <dgm:prSet presAssocID="{26132CF9-47A7-4437-ABA4-8733C30052A3}" presName="sibTrans" presStyleCnt="0"/>
      <dgm:spPr/>
    </dgm:pt>
    <dgm:pt modelId="{17759758-8B96-4E75-9A31-789C0E2D77CB}" type="pres">
      <dgm:prSet presAssocID="{304214C9-6570-44E9-BA3F-406934E4C915}" presName="compNode" presStyleCnt="0"/>
      <dgm:spPr/>
    </dgm:pt>
    <dgm:pt modelId="{758CBD6A-4D25-418A-AB75-9B0FDD36F6B4}" type="pres">
      <dgm:prSet presAssocID="{304214C9-6570-44E9-BA3F-406934E4C915}" presName="bgRect" presStyleLbl="bgShp" presStyleIdx="4" presStyleCnt="6"/>
      <dgm:spPr/>
    </dgm:pt>
    <dgm:pt modelId="{9AA0AEE1-6ACC-4A9D-B73D-E4CD113D297F}" type="pres">
      <dgm:prSet presAssocID="{304214C9-6570-44E9-BA3F-406934E4C91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DD133D-0D90-4F46-88B9-AE1ADC73E672}" type="pres">
      <dgm:prSet presAssocID="{304214C9-6570-44E9-BA3F-406934E4C915}" presName="spaceRect" presStyleCnt="0"/>
      <dgm:spPr/>
    </dgm:pt>
    <dgm:pt modelId="{7453B0AB-47FA-456C-B83E-0ED62F8C1B26}" type="pres">
      <dgm:prSet presAssocID="{304214C9-6570-44E9-BA3F-406934E4C915}" presName="parTx" presStyleLbl="revTx" presStyleIdx="4" presStyleCnt="6">
        <dgm:presLayoutVars>
          <dgm:chMax val="0"/>
          <dgm:chPref val="0"/>
        </dgm:presLayoutVars>
      </dgm:prSet>
      <dgm:spPr/>
    </dgm:pt>
    <dgm:pt modelId="{E77F4E08-865E-4DFD-85FB-7BA6F2EDC330}" type="pres">
      <dgm:prSet presAssocID="{B0F8E2A5-5536-446F-BD29-F2E7832163ED}" presName="sibTrans" presStyleCnt="0"/>
      <dgm:spPr/>
    </dgm:pt>
    <dgm:pt modelId="{FA29B527-9CA1-4427-822C-C3CC818FDD50}" type="pres">
      <dgm:prSet presAssocID="{665898B4-2F11-4DEB-ACEB-C8829D972A62}" presName="compNode" presStyleCnt="0"/>
      <dgm:spPr/>
    </dgm:pt>
    <dgm:pt modelId="{1767E57D-1486-4A01-8FB7-CBF763BB662B}" type="pres">
      <dgm:prSet presAssocID="{665898B4-2F11-4DEB-ACEB-C8829D972A62}" presName="bgRect" presStyleLbl="bgShp" presStyleIdx="5" presStyleCnt="6"/>
      <dgm:spPr/>
    </dgm:pt>
    <dgm:pt modelId="{56BB684E-BAEA-429E-AD88-1853767C5775}" type="pres">
      <dgm:prSet presAssocID="{665898B4-2F11-4DEB-ACEB-C8829D972A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3961FCD-D97A-4AE3-B54D-304301E7498B}" type="pres">
      <dgm:prSet presAssocID="{665898B4-2F11-4DEB-ACEB-C8829D972A62}" presName="spaceRect" presStyleCnt="0"/>
      <dgm:spPr/>
    </dgm:pt>
    <dgm:pt modelId="{20FB3EDD-3D04-45DB-9E6E-AAAF4F209231}" type="pres">
      <dgm:prSet presAssocID="{665898B4-2F11-4DEB-ACEB-C8829D972A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44AE419-9AD1-694E-AB66-1A8DC3914F4B}" type="presOf" srcId="{7195C518-5B08-443F-8A3E-F5984F715B35}" destId="{383CEFE7-8AB3-4839-B95B-2FCB6B243D01}" srcOrd="0" destOrd="0" presId="urn:microsoft.com/office/officeart/2018/2/layout/IconVerticalSolidList"/>
    <dgm:cxn modelId="{8D39532D-C8BE-3746-9FE4-CD5A850D14AA}" type="presOf" srcId="{304214C9-6570-44E9-BA3F-406934E4C915}" destId="{7453B0AB-47FA-456C-B83E-0ED62F8C1B26}" srcOrd="0" destOrd="0" presId="urn:microsoft.com/office/officeart/2018/2/layout/IconVerticalSolidList"/>
    <dgm:cxn modelId="{FCD68650-24CA-EB40-83F2-57FAD3EF1438}" type="presOf" srcId="{A19439EA-E444-442B-804A-A05AFB4E6747}" destId="{A23AFBC2-7E5D-4372-8556-AE138547A748}" srcOrd="0" destOrd="0" presId="urn:microsoft.com/office/officeart/2018/2/layout/IconVerticalSolidList"/>
    <dgm:cxn modelId="{21BBE759-2977-4730-BF16-0E9317FD647C}" type="presOf" srcId="{9086C7EF-2613-49FC-8E6D-6B5EDF7CEE33}" destId="{B3EE348B-80B7-40D4-B07F-4F4D6F5668FE}" srcOrd="0" destOrd="0" presId="urn:microsoft.com/office/officeart/2018/2/layout/IconVerticalSolidList"/>
    <dgm:cxn modelId="{83EABB78-ED54-354D-91FE-AA9DE5681057}" type="presOf" srcId="{665898B4-2F11-4DEB-ACEB-C8829D972A62}" destId="{20FB3EDD-3D04-45DB-9E6E-AAAF4F209231}" srcOrd="0" destOrd="0" presId="urn:microsoft.com/office/officeart/2018/2/layout/IconVerticalSolidList"/>
    <dgm:cxn modelId="{3F7FF27E-6CB1-EE45-9D95-9455DD5AF672}" type="presOf" srcId="{54707FA9-1905-4EA3-B951-FECEE4FE3505}" destId="{28833433-51B0-4677-834C-34EC148E57AC}" srcOrd="0" destOrd="0" presId="urn:microsoft.com/office/officeart/2018/2/layout/IconVerticalSolidList"/>
    <dgm:cxn modelId="{A1CE2A84-9747-4A24-B1C6-38F28C073E0F}" srcId="{9086C7EF-2613-49FC-8E6D-6B5EDF7CEE33}" destId="{665898B4-2F11-4DEB-ACEB-C8829D972A62}" srcOrd="5" destOrd="0" parTransId="{BCB53E6C-B8C3-4080-B9BD-B1FB2DC2E46B}" sibTransId="{7A22B8B7-17A7-4DBF-AB4C-F901F4C8B0F8}"/>
    <dgm:cxn modelId="{4001EDA7-D837-4733-ACDE-B8C7ED9DE51C}" srcId="{9086C7EF-2613-49FC-8E6D-6B5EDF7CEE33}" destId="{A19439EA-E444-442B-804A-A05AFB4E6747}" srcOrd="0" destOrd="0" parTransId="{BA856AA9-C611-4870-8806-C5D5F12C6991}" sibTransId="{533781B1-953F-4816-A0D6-4D39E3EDE740}"/>
    <dgm:cxn modelId="{8B2D9CA9-C30C-49A4-BB07-3D3092FDDF63}" srcId="{9086C7EF-2613-49FC-8E6D-6B5EDF7CEE33}" destId="{DCD23746-CB2F-4286-BB02-AC0746F76CEC}" srcOrd="2" destOrd="0" parTransId="{834949A2-23DD-4717-BF14-2AD966288DF3}" sibTransId="{2D0639F8-6C8B-4DA6-B3AA-62D203BEAB45}"/>
    <dgm:cxn modelId="{7173C1B6-11DC-FB4D-8CE5-A95B0886081B}" type="presOf" srcId="{DCD23746-CB2F-4286-BB02-AC0746F76CEC}" destId="{EC1CDD79-BB89-4555-9572-6996A6FCC22E}" srcOrd="0" destOrd="0" presId="urn:microsoft.com/office/officeart/2018/2/layout/IconVerticalSolidList"/>
    <dgm:cxn modelId="{F4E903B7-97DB-457E-BE9A-7BB3A54649FB}" srcId="{9086C7EF-2613-49FC-8E6D-6B5EDF7CEE33}" destId="{304214C9-6570-44E9-BA3F-406934E4C915}" srcOrd="4" destOrd="0" parTransId="{37B9291F-730F-48D4-82EC-46D746CD8686}" sibTransId="{B0F8E2A5-5536-446F-BD29-F2E7832163ED}"/>
    <dgm:cxn modelId="{AC5ED5CF-73FA-4A53-9508-173AB16CD43A}" srcId="{9086C7EF-2613-49FC-8E6D-6B5EDF7CEE33}" destId="{54707FA9-1905-4EA3-B951-FECEE4FE3505}" srcOrd="1" destOrd="0" parTransId="{A6E32733-5C82-4A18-AE9E-10500F4A15D0}" sibTransId="{87DAE13D-F437-4E68-926F-68D1D5F0372F}"/>
    <dgm:cxn modelId="{F560C4F9-E721-46EC-94E9-88EC63A91041}" srcId="{9086C7EF-2613-49FC-8E6D-6B5EDF7CEE33}" destId="{7195C518-5B08-443F-8A3E-F5984F715B35}" srcOrd="3" destOrd="0" parTransId="{A79A3633-A6C9-4C87-94C9-5EA5F47224AD}" sibTransId="{26132CF9-47A7-4437-ABA4-8733C30052A3}"/>
    <dgm:cxn modelId="{DD167C76-96F1-1E4C-8DC3-D4EBD77A1693}" type="presParOf" srcId="{B3EE348B-80B7-40D4-B07F-4F4D6F5668FE}" destId="{4F2A0C8D-A0C7-44B3-96DB-2680753DFF1C}" srcOrd="0" destOrd="0" presId="urn:microsoft.com/office/officeart/2018/2/layout/IconVerticalSolidList"/>
    <dgm:cxn modelId="{573EC630-084D-4042-B74B-550AE874BDB2}" type="presParOf" srcId="{4F2A0C8D-A0C7-44B3-96DB-2680753DFF1C}" destId="{827E85BE-721F-4F02-9CB7-D9B91699694B}" srcOrd="0" destOrd="0" presId="urn:microsoft.com/office/officeart/2018/2/layout/IconVerticalSolidList"/>
    <dgm:cxn modelId="{D5C3BEB1-80F3-114C-AD1B-02D94298B3AD}" type="presParOf" srcId="{4F2A0C8D-A0C7-44B3-96DB-2680753DFF1C}" destId="{8CDAA0F0-0CAB-44A9-934B-6DCA0513CB75}" srcOrd="1" destOrd="0" presId="urn:microsoft.com/office/officeart/2018/2/layout/IconVerticalSolidList"/>
    <dgm:cxn modelId="{9EEF936A-D6EA-1743-A4F6-AF880FDA6237}" type="presParOf" srcId="{4F2A0C8D-A0C7-44B3-96DB-2680753DFF1C}" destId="{24C0E5A8-8555-44A6-827C-73EAF6C67E7D}" srcOrd="2" destOrd="0" presId="urn:microsoft.com/office/officeart/2018/2/layout/IconVerticalSolidList"/>
    <dgm:cxn modelId="{6C982C37-523D-494F-A481-F8C1656D91B1}" type="presParOf" srcId="{4F2A0C8D-A0C7-44B3-96DB-2680753DFF1C}" destId="{A23AFBC2-7E5D-4372-8556-AE138547A748}" srcOrd="3" destOrd="0" presId="urn:microsoft.com/office/officeart/2018/2/layout/IconVerticalSolidList"/>
    <dgm:cxn modelId="{C5C10461-2EF4-F241-89A8-01377BE6907A}" type="presParOf" srcId="{B3EE348B-80B7-40D4-B07F-4F4D6F5668FE}" destId="{66CAB538-7713-41C2-95D5-C7362E835CA0}" srcOrd="1" destOrd="0" presId="urn:microsoft.com/office/officeart/2018/2/layout/IconVerticalSolidList"/>
    <dgm:cxn modelId="{7FC21F04-8310-DF41-B460-A996C3DC391C}" type="presParOf" srcId="{B3EE348B-80B7-40D4-B07F-4F4D6F5668FE}" destId="{F9DD8C1E-FFE0-4E51-B291-C49D6BF61C01}" srcOrd="2" destOrd="0" presId="urn:microsoft.com/office/officeart/2018/2/layout/IconVerticalSolidList"/>
    <dgm:cxn modelId="{DBEC9186-C5F9-FE4E-8204-A7623E9FDF97}" type="presParOf" srcId="{F9DD8C1E-FFE0-4E51-B291-C49D6BF61C01}" destId="{37CD66E6-2A75-4DFD-8EF2-E62FCE1E7AB1}" srcOrd="0" destOrd="0" presId="urn:microsoft.com/office/officeart/2018/2/layout/IconVerticalSolidList"/>
    <dgm:cxn modelId="{FA255DEB-DFE3-9A4D-AF5E-37E1F9DE48C7}" type="presParOf" srcId="{F9DD8C1E-FFE0-4E51-B291-C49D6BF61C01}" destId="{724FF261-DBCC-4D26-A067-FBC5F9346A72}" srcOrd="1" destOrd="0" presId="urn:microsoft.com/office/officeart/2018/2/layout/IconVerticalSolidList"/>
    <dgm:cxn modelId="{A757C0DF-6F3A-4144-B567-94660EEF1F51}" type="presParOf" srcId="{F9DD8C1E-FFE0-4E51-B291-C49D6BF61C01}" destId="{49FFA555-98F2-407D-B82A-7FD6CB7F6BA0}" srcOrd="2" destOrd="0" presId="urn:microsoft.com/office/officeart/2018/2/layout/IconVerticalSolidList"/>
    <dgm:cxn modelId="{097FE8C3-0449-3F49-ACF4-3FFC107F917E}" type="presParOf" srcId="{F9DD8C1E-FFE0-4E51-B291-C49D6BF61C01}" destId="{28833433-51B0-4677-834C-34EC148E57AC}" srcOrd="3" destOrd="0" presId="urn:microsoft.com/office/officeart/2018/2/layout/IconVerticalSolidList"/>
    <dgm:cxn modelId="{A5D3A215-F528-7943-8C8D-9419A114E4EA}" type="presParOf" srcId="{B3EE348B-80B7-40D4-B07F-4F4D6F5668FE}" destId="{7BC2489B-8366-4000-B301-784FE8EFCDA6}" srcOrd="3" destOrd="0" presId="urn:microsoft.com/office/officeart/2018/2/layout/IconVerticalSolidList"/>
    <dgm:cxn modelId="{C61B5B5B-6166-044A-A407-46DB44811003}" type="presParOf" srcId="{B3EE348B-80B7-40D4-B07F-4F4D6F5668FE}" destId="{30839F32-2430-44D8-BA8A-866813F44B25}" srcOrd="4" destOrd="0" presId="urn:microsoft.com/office/officeart/2018/2/layout/IconVerticalSolidList"/>
    <dgm:cxn modelId="{809B4E65-E950-F34F-A1D3-F1521E8876D9}" type="presParOf" srcId="{30839F32-2430-44D8-BA8A-866813F44B25}" destId="{2F219257-6E33-486C-874D-565464CF9171}" srcOrd="0" destOrd="0" presId="urn:microsoft.com/office/officeart/2018/2/layout/IconVerticalSolidList"/>
    <dgm:cxn modelId="{51193392-8B66-1844-94A0-4ADC380D8EA2}" type="presParOf" srcId="{30839F32-2430-44D8-BA8A-866813F44B25}" destId="{EFB19FC1-B128-4B2E-9EB0-04C6C9D95797}" srcOrd="1" destOrd="0" presId="urn:microsoft.com/office/officeart/2018/2/layout/IconVerticalSolidList"/>
    <dgm:cxn modelId="{171A4E5E-6ADF-DF4A-A10B-D0FF7A168B25}" type="presParOf" srcId="{30839F32-2430-44D8-BA8A-866813F44B25}" destId="{B1979F28-0BAD-4A5A-9C43-5BC761F3DE02}" srcOrd="2" destOrd="0" presId="urn:microsoft.com/office/officeart/2018/2/layout/IconVerticalSolidList"/>
    <dgm:cxn modelId="{B17193E4-DF03-8F43-B92D-6AFDF8FCCA16}" type="presParOf" srcId="{30839F32-2430-44D8-BA8A-866813F44B25}" destId="{EC1CDD79-BB89-4555-9572-6996A6FCC22E}" srcOrd="3" destOrd="0" presId="urn:microsoft.com/office/officeart/2018/2/layout/IconVerticalSolidList"/>
    <dgm:cxn modelId="{16607653-3548-EB4D-B7EA-BA5F3D618393}" type="presParOf" srcId="{B3EE348B-80B7-40D4-B07F-4F4D6F5668FE}" destId="{6CC09255-C563-4241-B4AE-329082004497}" srcOrd="5" destOrd="0" presId="urn:microsoft.com/office/officeart/2018/2/layout/IconVerticalSolidList"/>
    <dgm:cxn modelId="{A6E5F7A0-2637-D34B-88A4-011128A62E94}" type="presParOf" srcId="{B3EE348B-80B7-40D4-B07F-4F4D6F5668FE}" destId="{D17EDED7-28F8-4A5D-860E-ACC36513FE93}" srcOrd="6" destOrd="0" presId="urn:microsoft.com/office/officeart/2018/2/layout/IconVerticalSolidList"/>
    <dgm:cxn modelId="{E3E0FC9D-7B9E-644B-B237-68B8BE9E087E}" type="presParOf" srcId="{D17EDED7-28F8-4A5D-860E-ACC36513FE93}" destId="{3AFBB6F7-DDDA-41FE-A4D7-7AC7A367FC04}" srcOrd="0" destOrd="0" presId="urn:microsoft.com/office/officeart/2018/2/layout/IconVerticalSolidList"/>
    <dgm:cxn modelId="{899CACC6-1F6C-6C41-AA93-236C6E4FF35C}" type="presParOf" srcId="{D17EDED7-28F8-4A5D-860E-ACC36513FE93}" destId="{F3D28024-8DBF-4954-8F81-E9264E79D614}" srcOrd="1" destOrd="0" presId="urn:microsoft.com/office/officeart/2018/2/layout/IconVerticalSolidList"/>
    <dgm:cxn modelId="{E27A5BDE-CE03-7F4A-9EA4-5EF02FE05C5F}" type="presParOf" srcId="{D17EDED7-28F8-4A5D-860E-ACC36513FE93}" destId="{D13BED8B-843D-4605-9DFB-C4E39736EA10}" srcOrd="2" destOrd="0" presId="urn:microsoft.com/office/officeart/2018/2/layout/IconVerticalSolidList"/>
    <dgm:cxn modelId="{BA08193F-321A-9B46-B381-30D323460A77}" type="presParOf" srcId="{D17EDED7-28F8-4A5D-860E-ACC36513FE93}" destId="{383CEFE7-8AB3-4839-B95B-2FCB6B243D01}" srcOrd="3" destOrd="0" presId="urn:microsoft.com/office/officeart/2018/2/layout/IconVerticalSolidList"/>
    <dgm:cxn modelId="{5BBCA927-32DD-3F41-8D38-83F116F3ABE9}" type="presParOf" srcId="{B3EE348B-80B7-40D4-B07F-4F4D6F5668FE}" destId="{062200B1-7BB7-49D0-90EC-6C0BDD1167C1}" srcOrd="7" destOrd="0" presId="urn:microsoft.com/office/officeart/2018/2/layout/IconVerticalSolidList"/>
    <dgm:cxn modelId="{F65CD941-896A-F54F-B2F8-FC9C0AAF4EF7}" type="presParOf" srcId="{B3EE348B-80B7-40D4-B07F-4F4D6F5668FE}" destId="{17759758-8B96-4E75-9A31-789C0E2D77CB}" srcOrd="8" destOrd="0" presId="urn:microsoft.com/office/officeart/2018/2/layout/IconVerticalSolidList"/>
    <dgm:cxn modelId="{D58971DD-BD27-A54E-8ADF-8402A8B9C0F2}" type="presParOf" srcId="{17759758-8B96-4E75-9A31-789C0E2D77CB}" destId="{758CBD6A-4D25-418A-AB75-9B0FDD36F6B4}" srcOrd="0" destOrd="0" presId="urn:microsoft.com/office/officeart/2018/2/layout/IconVerticalSolidList"/>
    <dgm:cxn modelId="{6FF9118F-CAA5-3043-AD4F-DE9A08907689}" type="presParOf" srcId="{17759758-8B96-4E75-9A31-789C0E2D77CB}" destId="{9AA0AEE1-6ACC-4A9D-B73D-E4CD113D297F}" srcOrd="1" destOrd="0" presId="urn:microsoft.com/office/officeart/2018/2/layout/IconVerticalSolidList"/>
    <dgm:cxn modelId="{9506DD57-A6FE-554D-BFCA-800BCA56DCA4}" type="presParOf" srcId="{17759758-8B96-4E75-9A31-789C0E2D77CB}" destId="{65DD133D-0D90-4F46-88B9-AE1ADC73E672}" srcOrd="2" destOrd="0" presId="urn:microsoft.com/office/officeart/2018/2/layout/IconVerticalSolidList"/>
    <dgm:cxn modelId="{7B4C11AC-249D-3743-885C-D2EDEAD679D0}" type="presParOf" srcId="{17759758-8B96-4E75-9A31-789C0E2D77CB}" destId="{7453B0AB-47FA-456C-B83E-0ED62F8C1B26}" srcOrd="3" destOrd="0" presId="urn:microsoft.com/office/officeart/2018/2/layout/IconVerticalSolidList"/>
    <dgm:cxn modelId="{F0D86A01-A52A-9942-9DD5-ADCBB3866AF8}" type="presParOf" srcId="{B3EE348B-80B7-40D4-B07F-4F4D6F5668FE}" destId="{E77F4E08-865E-4DFD-85FB-7BA6F2EDC330}" srcOrd="9" destOrd="0" presId="urn:microsoft.com/office/officeart/2018/2/layout/IconVerticalSolidList"/>
    <dgm:cxn modelId="{A3D4DF6F-5EFA-2945-934D-487A1971BCEA}" type="presParOf" srcId="{B3EE348B-80B7-40D4-B07F-4F4D6F5668FE}" destId="{FA29B527-9CA1-4427-822C-C3CC818FDD50}" srcOrd="10" destOrd="0" presId="urn:microsoft.com/office/officeart/2018/2/layout/IconVerticalSolidList"/>
    <dgm:cxn modelId="{176A345F-B728-9E42-A154-8281F76CF052}" type="presParOf" srcId="{FA29B527-9CA1-4427-822C-C3CC818FDD50}" destId="{1767E57D-1486-4A01-8FB7-CBF763BB662B}" srcOrd="0" destOrd="0" presId="urn:microsoft.com/office/officeart/2018/2/layout/IconVerticalSolidList"/>
    <dgm:cxn modelId="{094793BF-B475-024C-87DA-F3534635758D}" type="presParOf" srcId="{FA29B527-9CA1-4427-822C-C3CC818FDD50}" destId="{56BB684E-BAEA-429E-AD88-1853767C5775}" srcOrd="1" destOrd="0" presId="urn:microsoft.com/office/officeart/2018/2/layout/IconVerticalSolidList"/>
    <dgm:cxn modelId="{D068C1C5-0013-B64E-97C7-487A5553BB80}" type="presParOf" srcId="{FA29B527-9CA1-4427-822C-C3CC818FDD50}" destId="{53961FCD-D97A-4AE3-B54D-304301E7498B}" srcOrd="2" destOrd="0" presId="urn:microsoft.com/office/officeart/2018/2/layout/IconVerticalSolidList"/>
    <dgm:cxn modelId="{781A2F59-22F4-1F46-8866-57E023547594}" type="presParOf" srcId="{FA29B527-9CA1-4427-822C-C3CC818FDD50}" destId="{20FB3EDD-3D04-45DB-9E6E-AAAF4F209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E85BE-721F-4F02-9CB7-D9B91699694B}">
      <dsp:nvSpPr>
        <dsp:cNvPr id="0" name=""/>
        <dsp:cNvSpPr/>
      </dsp:nvSpPr>
      <dsp:spPr>
        <a:xfrm>
          <a:off x="0" y="1907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AA0F0-0CAB-44A9-934B-6DCA0513CB75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FBC2-7E5D-4372-8556-AE138547A748}">
      <dsp:nvSpPr>
        <dsp:cNvPr id="0" name=""/>
        <dsp:cNvSpPr/>
      </dsp:nvSpPr>
      <dsp:spPr>
        <a:xfrm>
          <a:off x="938804" y="1907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</a:p>
      </dsp:txBody>
      <dsp:txXfrm>
        <a:off x="938804" y="1907"/>
        <a:ext cx="5972960" cy="812817"/>
      </dsp:txXfrm>
    </dsp:sp>
    <dsp:sp modelId="{37CD66E6-2A75-4DFD-8EF2-E62FCE1E7AB1}">
      <dsp:nvSpPr>
        <dsp:cNvPr id="0" name=""/>
        <dsp:cNvSpPr/>
      </dsp:nvSpPr>
      <dsp:spPr>
        <a:xfrm>
          <a:off x="0" y="1017929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F261-DBCC-4D26-A067-FBC5F9346A72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33433-51B0-4677-834C-34EC148E57AC}">
      <dsp:nvSpPr>
        <dsp:cNvPr id="0" name=""/>
        <dsp:cNvSpPr/>
      </dsp:nvSpPr>
      <dsp:spPr>
        <a:xfrm>
          <a:off x="938804" y="1017929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Problems being solved</a:t>
          </a:r>
        </a:p>
      </dsp:txBody>
      <dsp:txXfrm>
        <a:off x="938804" y="1017929"/>
        <a:ext cx="5972960" cy="812817"/>
      </dsp:txXfrm>
    </dsp:sp>
    <dsp:sp modelId="{2F219257-6E33-486C-874D-565464CF9171}">
      <dsp:nvSpPr>
        <dsp:cNvPr id="0" name=""/>
        <dsp:cNvSpPr/>
      </dsp:nvSpPr>
      <dsp:spPr>
        <a:xfrm>
          <a:off x="0" y="2033951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9FC1-B128-4B2E-9EB0-04C6C9D95797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DD79-BB89-4555-9572-6996A6FCC22E}">
      <dsp:nvSpPr>
        <dsp:cNvPr id="0" name=""/>
        <dsp:cNvSpPr/>
      </dsp:nvSpPr>
      <dsp:spPr>
        <a:xfrm>
          <a:off x="938804" y="2033951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Related work</a:t>
          </a:r>
        </a:p>
      </dsp:txBody>
      <dsp:txXfrm>
        <a:off x="938804" y="2033951"/>
        <a:ext cx="5972960" cy="812817"/>
      </dsp:txXfrm>
    </dsp:sp>
    <dsp:sp modelId="{3AFBB6F7-DDDA-41FE-A4D7-7AC7A367FC04}">
      <dsp:nvSpPr>
        <dsp:cNvPr id="0" name=""/>
        <dsp:cNvSpPr/>
      </dsp:nvSpPr>
      <dsp:spPr>
        <a:xfrm>
          <a:off x="0" y="3049973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28024-8DBF-4954-8F81-E9264E79D614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CEFE7-8AB3-4839-B95B-2FCB6B243D01}">
      <dsp:nvSpPr>
        <dsp:cNvPr id="0" name=""/>
        <dsp:cNvSpPr/>
      </dsp:nvSpPr>
      <dsp:spPr>
        <a:xfrm>
          <a:off x="938804" y="3049973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Contributions</a:t>
          </a:r>
        </a:p>
      </dsp:txBody>
      <dsp:txXfrm>
        <a:off x="938804" y="3049973"/>
        <a:ext cx="5972960" cy="812817"/>
      </dsp:txXfrm>
    </dsp:sp>
    <dsp:sp modelId="{758CBD6A-4D25-418A-AB75-9B0FDD36F6B4}">
      <dsp:nvSpPr>
        <dsp:cNvPr id="0" name=""/>
        <dsp:cNvSpPr/>
      </dsp:nvSpPr>
      <dsp:spPr>
        <a:xfrm>
          <a:off x="0" y="4065995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0AEE1-6ACC-4A9D-B73D-E4CD113D297F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3B0AB-47FA-456C-B83E-0ED62F8C1B26}">
      <dsp:nvSpPr>
        <dsp:cNvPr id="0" name=""/>
        <dsp:cNvSpPr/>
      </dsp:nvSpPr>
      <dsp:spPr>
        <a:xfrm>
          <a:off x="938804" y="4065995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Construction</a:t>
          </a:r>
        </a:p>
      </dsp:txBody>
      <dsp:txXfrm>
        <a:off x="938804" y="4065995"/>
        <a:ext cx="5972960" cy="812817"/>
      </dsp:txXfrm>
    </dsp:sp>
    <dsp:sp modelId="{1767E57D-1486-4A01-8FB7-CBF763BB662B}">
      <dsp:nvSpPr>
        <dsp:cNvPr id="0" name=""/>
        <dsp:cNvSpPr/>
      </dsp:nvSpPr>
      <dsp:spPr>
        <a:xfrm>
          <a:off x="0" y="5082017"/>
          <a:ext cx="6911765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B684E-BAEA-429E-AD88-1853767C5775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3EDD-3D04-45DB-9E6E-AAAF4F209231}">
      <dsp:nvSpPr>
        <dsp:cNvPr id="0" name=""/>
        <dsp:cNvSpPr/>
      </dsp:nvSpPr>
      <dsp:spPr>
        <a:xfrm>
          <a:off x="938804" y="5082017"/>
          <a:ext cx="5972960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Evaluations</a:t>
          </a:r>
        </a:p>
      </dsp:txBody>
      <dsp:txXfrm>
        <a:off x="938804" y="5082017"/>
        <a:ext cx="5972960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274E4-C9FE-BF46-B8BC-1930AF05ED0A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17C2-E3D0-B449-A425-B0B973C78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8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P9- ATOMIC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ATOMIC, the authors design a pipeline method to translate it into Chinese,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meanwhile ensuring the resulted knowledge graph is reliable and suitable for conversation grounding.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ATOMIC organizes </a:t>
            </a:r>
            <a:r>
              <a:rPr lang="en-CA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commonsense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knowledge in the form of triplet &lt;head, relation, tail&gt;,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where head often describes a daily event.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collects knowledge about how people will react to a given event.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also organizes knowledge using several inferential relations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naturally supports if-then reasoning,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I have mentioned initially.</a:t>
            </a:r>
          </a:p>
          <a:p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在将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翻译成中文方面，作者采用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Regular Replacement</a:t>
            </a:r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Joint Translation </a:t>
            </a:r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的方法来提高翻译的质量，翻译后的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表示为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ATOMIC-</a:t>
            </a:r>
            <a:r>
              <a:rPr lang="en-CA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zh</a:t>
            </a:r>
            <a:r>
              <a:rPr 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17C2-E3D0-B449-A425-B0B973C785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9B1-BAE0-A980-05DC-6B6B9C01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591C-4EC0-04C2-9435-B68A95853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19A9-E4D8-2590-7BFC-4CC1B01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28C7-5A92-1ABD-372B-1D8E4CD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50E-BC43-B3EB-DECC-BB932A1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F20A-0018-6BFC-95AE-8E50A7F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E33D-9ACA-F405-AEBC-F38E0D7F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995B-E087-AF15-94FF-13069440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C516-A43E-4660-4990-3D957B96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51C4-6987-6967-500F-2083CC5B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FA4A1-7C68-D700-8939-20FCF4AE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BB9A-CCB7-F191-4351-C3A96B56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4358-5431-B5A1-CB34-1042E60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A1AA-3CEE-F06F-1819-6EE9593C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9C6A-0CFA-1493-0288-AF804BD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C47-9323-B927-E868-DB9E2C83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78E7-BAB2-DCBD-8C83-569D3F97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50DE-EC9A-FDDA-CC00-3CBE3E6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4825-6844-B4A0-153D-043479B8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F6A5-74DC-13B5-C50E-4508B710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B76-7F31-93A1-5807-073C322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C2FE-1EB8-64BA-8AFB-ED7B45E6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F5FE-F872-5903-420E-91E44BAF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D8F0-5694-8454-2573-C9C8D27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1F0B-24D2-3F1C-EB08-39D069BF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3B1F-1374-9F4D-D8B6-830789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C316-3AD2-8D0E-CF17-C94E87899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EAF9-9F79-8F29-D8DA-E39F1153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B244-C0B6-346F-3970-504778D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FB6D-E984-B41A-1F39-2AA656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AE48A-93BF-31E7-38E4-9F709D9B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E36F-BB71-1688-262E-DBD3C79A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151C-1AA6-A909-B865-6C2FC28B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BF60-0335-07AC-8D27-D853ADCD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7B94-919B-9195-8A84-FB8C3233F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C6DE-D635-A50D-947C-4E551C8E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A07D-95CF-D2A0-CC5F-8E8715AD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02164-09F5-A952-14FC-A6E536B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A4FE-5338-D9C8-F2BF-F5D6EE9E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9E1F-5B16-7BEC-3719-1E1FD19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0F6B-BEBE-FEFC-B9E4-EEEED1DD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7B789-C8F1-FBFF-392F-13EA94DE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886D-5433-65B9-2D13-F327861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3803D-F425-028D-55EE-C09C5CC6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00573-0879-AF9D-6E92-9AC767AE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3504-902C-E525-6EF6-9564073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7A9-A046-EF94-9E57-EC08DAB5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FA5-17EE-C95B-5710-EAC46BA2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7627-A1EF-4808-3BEB-D42A6373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E272-7CE6-A922-86A7-B8B0F1E9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F88B-72B3-D303-A004-D4AE95A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7A04-3476-D25C-0FF2-D390E74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2BC0-AE1A-9163-9EB2-7F948CA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7A72-10AE-B66A-C80C-9260FBBDC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87B4-89FB-263B-B310-23FA96CA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09FD-156A-000B-81F3-D0F5DFB9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8BA6-F373-89BA-71E5-A96A996B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7993D-0C2A-AAC4-1FDE-FA1B564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2DD96-3936-81F9-E214-B3AE90A9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D19B-8A20-856A-9B9B-EA8D95B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2D3B-36CD-9EDC-5775-6FBFDD35A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A3CA-CE63-8C4C-8212-21B3CA855C8C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61B6-DAE1-71EF-3E21-D4686BC7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0C5F-82F1-5942-CF72-359BE6CB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6AC7-694D-27AD-682D-7262F1DC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354675"/>
            <a:ext cx="10601325" cy="237852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 Presentation </a:t>
            </a:r>
            <a:br>
              <a:rPr lang="en-US" sz="6600" dirty="0"/>
            </a:br>
            <a:r>
              <a:rPr lang="en-US" sz="3600" dirty="0"/>
              <a:t>C3KG: A Chinese Commonsense Conversation Knowledge Graph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667D-8F2F-7BC2-4627-F4A22A7A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 lnSpcReduction="10000"/>
          </a:bodyPr>
          <a:lstStyle/>
          <a:p>
            <a:endParaRPr lang="en-US" sz="1100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Reporter: Xuan Chen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#82286956</a:t>
            </a:r>
          </a:p>
          <a:p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C762-685A-0E1E-163C-A00BA57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Knowledge Graph Construction (C3KG)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034902-B6D6-D693-6E2F-CA05B94E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6670" y="1185863"/>
            <a:ext cx="7365847" cy="5448200"/>
          </a:xfrm>
        </p:spPr>
      </p:pic>
    </p:spTree>
    <p:extLst>
      <p:ext uri="{BB962C8B-B14F-4D97-AF65-F5344CB8AC3E}">
        <p14:creationId xmlns:p14="http://schemas.microsoft.com/office/powerpoint/2010/main" val="290410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C762-685A-0E1E-163C-A00BA57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Knowledge Graph Construction (C3KG)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F176-5B85-C85E-08A3-EBCEA694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Extraction</a:t>
            </a:r>
          </a:p>
          <a:p>
            <a:endParaRPr lang="en-US" dirty="0"/>
          </a:p>
          <a:p>
            <a:r>
              <a:rPr lang="en-US" dirty="0"/>
              <a:t>Event Linking as Matching: </a:t>
            </a:r>
          </a:p>
          <a:p>
            <a:pPr lvl="1"/>
            <a:r>
              <a:rPr lang="en-US" dirty="0"/>
              <a:t>Sentence-BERT: It encodes two given sentences separately and calculates the similarity between their representations.</a:t>
            </a:r>
          </a:p>
          <a:p>
            <a:endParaRPr lang="en-US" dirty="0"/>
          </a:p>
          <a:p>
            <a:r>
              <a:rPr lang="en-US" dirty="0"/>
              <a:t>Edge Construction: </a:t>
            </a:r>
          </a:p>
          <a:p>
            <a:pPr lvl="1"/>
            <a:r>
              <a:rPr lang="en-US" dirty="0"/>
              <a:t>Head-Head Edge Construction</a:t>
            </a:r>
          </a:p>
          <a:p>
            <a:pPr lvl="1"/>
            <a:r>
              <a:rPr lang="en-US" dirty="0"/>
              <a:t>Tail-Tail Edge Construction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C762-685A-0E1E-163C-A00BA570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Head-Head Edge Construction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F176-5B85-C85E-08A3-EBCEA694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9588" cy="4351338"/>
          </a:xfrm>
        </p:spPr>
        <p:txBody>
          <a:bodyPr/>
          <a:lstStyle/>
          <a:p>
            <a:r>
              <a:rPr lang="en-US" dirty="0"/>
              <a:t>Event Flow</a:t>
            </a:r>
          </a:p>
          <a:p>
            <a:endParaRPr lang="en-US" dirty="0"/>
          </a:p>
          <a:p>
            <a:r>
              <a:rPr lang="en-US" dirty="0"/>
              <a:t>Concept Flow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2C574B-2147-3084-8860-55BCFF39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1" y="1473199"/>
            <a:ext cx="6689826" cy="50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ED1-A701-5215-80C4-DB1B37EF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Tail-Tail Edge Construction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C67095C-5E2D-53A8-0273-A248D4E1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613" y="2135797"/>
            <a:ext cx="6236911" cy="2557834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7D599F3-419B-E9F6-F593-77C255AD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16" y="1349725"/>
            <a:ext cx="7761368" cy="4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5AF3-A215-D0FF-056A-0A2C163D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Matching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626-044F-CEB6-53AC-DFB0B0AC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688" cy="4351338"/>
          </a:xfrm>
        </p:spPr>
        <p:txBody>
          <a:bodyPr/>
          <a:lstStyle/>
          <a:p>
            <a:r>
              <a:rPr lang="en-US" dirty="0"/>
              <a:t>Manual Assessment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39FC1-3879-EBCA-DF3F-168394FCC618}"/>
              </a:ext>
            </a:extLst>
          </p:cNvPr>
          <p:cNvSpPr txBox="1">
            <a:spLocks/>
          </p:cNvSpPr>
          <p:nvPr/>
        </p:nvSpPr>
        <p:spPr>
          <a:xfrm>
            <a:off x="5938837" y="1825625"/>
            <a:ext cx="51196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Graph Visualization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2FBED72-0706-25F8-63CE-B76650EA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2727325"/>
            <a:ext cx="4483100" cy="19177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BFE2CF-6738-793E-7B81-B1AC82BE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64" y="453878"/>
            <a:ext cx="6927922" cy="56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5AF3-A215-D0FF-056A-0A2C163D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Graph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626-044F-CEB6-53AC-DFB0B0AC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688" cy="4351338"/>
          </a:xfrm>
        </p:spPr>
        <p:txBody>
          <a:bodyPr/>
          <a:lstStyle/>
          <a:p>
            <a:r>
              <a:rPr lang="en-US" dirty="0"/>
              <a:t>Node 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39FC1-3879-EBCA-DF3F-168394FCC618}"/>
              </a:ext>
            </a:extLst>
          </p:cNvPr>
          <p:cNvSpPr txBox="1">
            <a:spLocks/>
          </p:cNvSpPr>
          <p:nvPr/>
        </p:nvSpPr>
        <p:spPr>
          <a:xfrm>
            <a:off x="5938837" y="1825625"/>
            <a:ext cx="51196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</a:t>
            </a:r>
            <a:r>
              <a:rPr lang="en-US" dirty="0" err="1"/>
              <a:t>Evalutation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DD5B6EE-14F9-10EC-6D53-5E9DD77D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683573"/>
            <a:ext cx="5026610" cy="166335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3C87982-6DC8-ADEA-3E59-1BEFCEBB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8" y="2511075"/>
            <a:ext cx="5461651" cy="18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5FBE-FCAD-00E3-0578-53ED019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conversation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622-B587-60E5-3023-1A4DDC8B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Emotion Classification</a:t>
            </a:r>
          </a:p>
          <a:p>
            <a:pPr lvl="1"/>
            <a:r>
              <a:rPr lang="en-US" dirty="0"/>
              <a:t>requires to produce an emotion label conditions on the conversations.</a:t>
            </a:r>
          </a:p>
          <a:p>
            <a:pPr lvl="1"/>
            <a:endParaRPr lang="en-US" dirty="0"/>
          </a:p>
          <a:p>
            <a:r>
              <a:rPr lang="en-US" dirty="0"/>
              <a:t>Task 2: Intent Prediction</a:t>
            </a:r>
          </a:p>
          <a:p>
            <a:pPr lvl="1"/>
            <a:r>
              <a:rPr lang="en-US" dirty="0"/>
              <a:t>requires to predict a proper type of response intent for the conversations.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090125D-70AB-99F6-E6B5-FC6A062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4" y="4389437"/>
            <a:ext cx="4948936" cy="17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5D12F0-C5E5-C6F7-9395-D853DB915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85015"/>
              </p:ext>
            </p:extLst>
          </p:nvPr>
        </p:nvGraphicFramePr>
        <p:xfrm>
          <a:off x="2266014" y="288485"/>
          <a:ext cx="691176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64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84B-6F7B-8734-4824-E98A2C8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13C7-7759-C069-DE77-FF5A2398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ATOMIC: a large-scale commonsense knowledge base, which covers event-centered social aspects of inferential knowledge tuples.</a:t>
            </a:r>
          </a:p>
          <a:p>
            <a:r>
              <a:rPr lang="en-US" dirty="0"/>
              <a:t>Relations: </a:t>
            </a:r>
            <a:r>
              <a:rPr lang="en-US" dirty="0" err="1"/>
              <a:t>xNeed</a:t>
            </a:r>
            <a:r>
              <a:rPr lang="en-US" dirty="0"/>
              <a:t>, </a:t>
            </a:r>
            <a:r>
              <a:rPr lang="en-US" dirty="0" err="1"/>
              <a:t>xIntent</a:t>
            </a:r>
            <a:r>
              <a:rPr lang="en-US" dirty="0"/>
              <a:t>, </a:t>
            </a:r>
            <a:r>
              <a:rPr lang="en-US" dirty="0" err="1"/>
              <a:t>xAttr</a:t>
            </a:r>
            <a:r>
              <a:rPr lang="en-US" dirty="0"/>
              <a:t>, </a:t>
            </a:r>
            <a:r>
              <a:rPr lang="en-US" dirty="0" err="1"/>
              <a:t>xEffect</a:t>
            </a:r>
            <a:r>
              <a:rPr lang="en-US" dirty="0"/>
              <a:t>, </a:t>
            </a:r>
            <a:r>
              <a:rPr lang="en-US" dirty="0" err="1"/>
              <a:t>xReact</a:t>
            </a:r>
            <a:r>
              <a:rPr lang="en-US" dirty="0"/>
              <a:t>, </a:t>
            </a:r>
            <a:r>
              <a:rPr lang="en-US" dirty="0" err="1"/>
              <a:t>xWant</a:t>
            </a:r>
            <a:r>
              <a:rPr lang="en-US" dirty="0"/>
              <a:t>, </a:t>
            </a:r>
            <a:r>
              <a:rPr lang="en-US" dirty="0" err="1"/>
              <a:t>xForn</a:t>
            </a:r>
            <a:r>
              <a:rPr lang="en-US" dirty="0"/>
              <a:t>, </a:t>
            </a:r>
            <a:r>
              <a:rPr lang="en-US" dirty="0" err="1"/>
              <a:t>xNeed</a:t>
            </a:r>
            <a:r>
              <a:rPr lang="en-US" dirty="0"/>
              <a:t>/Hope, </a:t>
            </a:r>
            <a:r>
              <a:rPr lang="en-US" dirty="0" err="1"/>
              <a:t>xSee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{</a:t>
            </a:r>
            <a:r>
              <a:rPr lang="en-US" dirty="0" err="1"/>
              <a:t>PersonX</a:t>
            </a:r>
            <a:r>
              <a:rPr lang="en-US" dirty="0"/>
              <a:t> adopts a cat, </a:t>
            </a:r>
            <a:r>
              <a:rPr lang="en-US" dirty="0" err="1"/>
              <a:t>xEffect</a:t>
            </a:r>
            <a:r>
              <a:rPr lang="en-US" dirty="0"/>
              <a:t>, feels happy}</a:t>
            </a:r>
          </a:p>
          <a:p>
            <a:pPr marL="0" indent="0" algn="ctr">
              <a:buNone/>
            </a:pPr>
            <a:r>
              <a:rPr lang="en-US" dirty="0"/>
              <a:t>{</a:t>
            </a:r>
            <a:r>
              <a:rPr lang="en-US" dirty="0" err="1"/>
              <a:t>PersonX</a:t>
            </a:r>
            <a:r>
              <a:rPr lang="en-US" dirty="0"/>
              <a:t> adopts a cat, </a:t>
            </a:r>
            <a:r>
              <a:rPr lang="en-US" dirty="0" err="1"/>
              <a:t>xWant</a:t>
            </a:r>
            <a:r>
              <a:rPr lang="en-US" dirty="0"/>
              <a:t>, company}</a:t>
            </a:r>
          </a:p>
        </p:txBody>
      </p:sp>
    </p:spTree>
    <p:extLst>
      <p:ext uri="{BB962C8B-B14F-4D97-AF65-F5344CB8AC3E}">
        <p14:creationId xmlns:p14="http://schemas.microsoft.com/office/powerpoint/2010/main" val="32824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62EB-C8DE-6D38-8DE5-B32740C8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16EA-6E67-F996-9264-4EBD688E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{</a:t>
            </a:r>
            <a:r>
              <a:rPr lang="en-US" dirty="0" err="1"/>
              <a:t>PersonX</a:t>
            </a:r>
            <a:r>
              <a:rPr lang="en-US" dirty="0"/>
              <a:t> adopts a cat, </a:t>
            </a:r>
            <a:r>
              <a:rPr lang="en-US" dirty="0" err="1"/>
              <a:t>xEffect</a:t>
            </a:r>
            <a:r>
              <a:rPr lang="en-US" dirty="0"/>
              <a:t>, ___}</a:t>
            </a:r>
          </a:p>
          <a:p>
            <a:pPr marL="0" indent="0" algn="ctr">
              <a:buNone/>
            </a:pPr>
            <a:r>
              <a:rPr lang="en-US" dirty="0"/>
              <a:t>{finds out he has allergies} </a:t>
            </a:r>
          </a:p>
          <a:p>
            <a:pPr marL="0" indent="0" algn="ctr">
              <a:buNone/>
            </a:pPr>
            <a:r>
              <a:rPr lang="en-US" dirty="0"/>
              <a:t>{becomes less lonely}.</a:t>
            </a:r>
          </a:p>
          <a:p>
            <a:pPr marL="0" indent="0" algn="ctr">
              <a:buNone/>
            </a:pPr>
            <a:endParaRPr lang="en-CA" dirty="0"/>
          </a:p>
          <a:p>
            <a:r>
              <a:rPr lang="en-US" dirty="0"/>
              <a:t>Multiple tails, which will confuse the chatbots when inferring the cause behind the negative emotion.</a:t>
            </a:r>
          </a:p>
        </p:txBody>
      </p:sp>
    </p:spTree>
    <p:extLst>
      <p:ext uri="{BB962C8B-B14F-4D97-AF65-F5344CB8AC3E}">
        <p14:creationId xmlns:p14="http://schemas.microsoft.com/office/powerpoint/2010/main" val="411237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51C1-228C-E116-838D-6B42C91F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10B5-7DF2-4365-3DFC-149CCF53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{</a:t>
            </a:r>
            <a:r>
              <a:rPr lang="en-US" dirty="0" err="1"/>
              <a:t>PersonX</a:t>
            </a:r>
            <a:r>
              <a:rPr lang="en-US" dirty="0"/>
              <a:t> adopts a cat, </a:t>
            </a:r>
            <a:r>
              <a:rPr lang="en-US" dirty="0" err="1"/>
              <a:t>isAfter</a:t>
            </a:r>
            <a:r>
              <a:rPr lang="en-US" dirty="0"/>
              <a:t>, finds a cat at the animal shelter} {</a:t>
            </a:r>
            <a:r>
              <a:rPr lang="en-US" dirty="0" err="1"/>
              <a:t>PersonX</a:t>
            </a:r>
            <a:r>
              <a:rPr lang="en-US" dirty="0"/>
              <a:t> adopts a cat, </a:t>
            </a:r>
            <a:r>
              <a:rPr lang="en-US" dirty="0" err="1"/>
              <a:t>xNeed</a:t>
            </a:r>
            <a:r>
              <a:rPr lang="en-US" dirty="0"/>
              <a:t>, go to an animal rescue center}</a:t>
            </a:r>
          </a:p>
          <a:p>
            <a:endParaRPr lang="en-US" dirty="0"/>
          </a:p>
          <a:p>
            <a:r>
              <a:rPr lang="en-US" dirty="0"/>
              <a:t>Conversational agents need not only know the current state but also plan the future dialog flow.</a:t>
            </a:r>
          </a:p>
        </p:txBody>
      </p:sp>
    </p:spTree>
    <p:extLst>
      <p:ext uri="{BB962C8B-B14F-4D97-AF65-F5344CB8AC3E}">
        <p14:creationId xmlns:p14="http://schemas.microsoft.com/office/powerpoint/2010/main" val="25514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CDBFC-A0E8-9EFF-B94C-1B3120EB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777999"/>
            <a:ext cx="10515600" cy="4351338"/>
          </a:xfrm>
        </p:spPr>
        <p:txBody>
          <a:bodyPr/>
          <a:lstStyle/>
          <a:p>
            <a:r>
              <a:rPr lang="en-US" dirty="0"/>
              <a:t>Commonsense Knowledge Bases(CKB): </a:t>
            </a:r>
            <a:r>
              <a:rPr lang="en-US" dirty="0" err="1"/>
              <a:t>ConceptNet</a:t>
            </a:r>
            <a:r>
              <a:rPr lang="en-US" dirty="0"/>
              <a:t>, </a:t>
            </a:r>
            <a:r>
              <a:rPr lang="en-US" dirty="0" err="1"/>
              <a:t>TransOMCS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Knowledge and Conversation: </a:t>
            </a:r>
          </a:p>
          <a:p>
            <a:pPr marL="0" indent="0">
              <a:buNone/>
            </a:pPr>
            <a:r>
              <a:rPr lang="en-US" dirty="0"/>
              <a:t>	- extract structured knowledge from conversations.</a:t>
            </a:r>
          </a:p>
          <a:p>
            <a:pPr marL="0" indent="0">
              <a:buNone/>
            </a:pPr>
            <a:r>
              <a:rPr lang="en-US" dirty="0"/>
              <a:t>	- adopt automatic extraction tools to construct conversational 	knowledge bases of certain domains.</a:t>
            </a:r>
          </a:p>
        </p:txBody>
      </p:sp>
    </p:spTree>
    <p:extLst>
      <p:ext uri="{BB962C8B-B14F-4D97-AF65-F5344CB8AC3E}">
        <p14:creationId xmlns:p14="http://schemas.microsoft.com/office/powerpoint/2010/main" val="404411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C956-F468-AA69-DEBF-0449AF1F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2BE8-F811-305C-96AF-1E3A265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5865" cy="4351338"/>
          </a:xfrm>
        </p:spPr>
        <p:txBody>
          <a:bodyPr>
            <a:normAutofit/>
          </a:bodyPr>
          <a:lstStyle/>
          <a:p>
            <a:r>
              <a:rPr lang="en-US" dirty="0"/>
              <a:t>Curate a new Chinese corpus, containing multi-turn human-written conversations on daily</a:t>
            </a:r>
            <a:r>
              <a:rPr lang="zh-CN" altLang="en-US" dirty="0"/>
              <a:t> </a:t>
            </a:r>
            <a:r>
              <a:rPr lang="en-US" dirty="0"/>
              <a:t>life topics and rich, high-quality annotations on the level of sub-utterance; </a:t>
            </a:r>
          </a:p>
          <a:p>
            <a:r>
              <a:rPr lang="en-US" dirty="0"/>
              <a:t>Create and will release the first large-scale Chinese commonsense conversation knowledge graph, C3KG, which contain 4 types of unique dialog-flow edges to store the distilled conversation knowledge from the multi-turn conversation corpus; </a:t>
            </a:r>
          </a:p>
          <a:p>
            <a:r>
              <a:rPr lang="en-US" dirty="0"/>
              <a:t>Devise a graph-conversation matching approach, and benchmark 2 typical tasks grounded on commonsense conversation graph.</a:t>
            </a:r>
          </a:p>
        </p:txBody>
      </p:sp>
    </p:spTree>
    <p:extLst>
      <p:ext uri="{BB962C8B-B14F-4D97-AF65-F5344CB8AC3E}">
        <p14:creationId xmlns:p14="http://schemas.microsoft.com/office/powerpoint/2010/main" val="415657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3FA7-4749-8497-904E-74DD75E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Scenario-based Multi-turn Conversation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B012-BA9E-236A-B2DA-14B25F86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CConv</a:t>
            </a:r>
            <a:r>
              <a:rPr lang="en-US" dirty="0"/>
              <a:t>: collects a multi-turn human-written Chinese conversation corpus based on crowdsourcing. </a:t>
            </a:r>
          </a:p>
          <a:p>
            <a:endParaRPr lang="en-US" dirty="0"/>
          </a:p>
          <a:p>
            <a:r>
              <a:rPr lang="en-US" dirty="0"/>
              <a:t>5 general emotion types: {joy, angry, sad, surprising, other}</a:t>
            </a:r>
          </a:p>
          <a:p>
            <a:endParaRPr lang="en-US" dirty="0"/>
          </a:p>
          <a:p>
            <a:r>
              <a:rPr lang="en-US" dirty="0"/>
              <a:t>6 commonly-adopted intent classes: {ask, advise, describe, opinion, console, other}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835-248A-8CE6-AF22-CDFD76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of ATOMIC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4BC4-E787-6E7C-817F-E8D1EA57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ATOMIC: &lt;head, relation, tail&gt;</a:t>
            </a:r>
          </a:p>
          <a:p>
            <a:endParaRPr lang="en-US" dirty="0"/>
          </a:p>
          <a:p>
            <a:r>
              <a:rPr lang="en-US" dirty="0"/>
              <a:t>ATOMIC-</a:t>
            </a:r>
            <a:r>
              <a:rPr lang="en-US" dirty="0" err="1"/>
              <a:t>zh</a:t>
            </a:r>
            <a:r>
              <a:rPr lang="en-US" dirty="0"/>
              <a:t>: Regular Replacement and Joint Translation</a:t>
            </a:r>
          </a:p>
          <a:p>
            <a:endParaRPr lang="en-US" dirty="0"/>
          </a:p>
          <a:p>
            <a:r>
              <a:rPr lang="en-US" dirty="0"/>
              <a:t>2 properties: </a:t>
            </a:r>
          </a:p>
          <a:p>
            <a:pPr lvl="1"/>
            <a:r>
              <a:rPr lang="en-US" sz="2800" dirty="0"/>
              <a:t>It collects knowledge about how people will react to a given event.</a:t>
            </a:r>
          </a:p>
          <a:p>
            <a:pPr lvl="1"/>
            <a:r>
              <a:rPr lang="en-US" sz="2800" dirty="0"/>
              <a:t>It organizes knowledge using several inferential relations and naturally supports if-then reasoning.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648</Words>
  <Application>Microsoft Macintosh PowerPoint</Application>
  <PresentationFormat>Widescreen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Paper Presentation  C3KG: A Chinese Commonsense Conversation Knowledge Graph</vt:lpstr>
      <vt:lpstr>PowerPoint Presentation</vt:lpstr>
      <vt:lpstr>Introduction</vt:lpstr>
      <vt:lpstr>Problems being solved</vt:lpstr>
      <vt:lpstr>Problems being solved</vt:lpstr>
      <vt:lpstr>Related work</vt:lpstr>
      <vt:lpstr>Contributions</vt:lpstr>
      <vt:lpstr>A Scenario-based Multi-turn Conversation Corpus</vt:lpstr>
      <vt:lpstr>Brief Introduction of ATOMIC</vt:lpstr>
      <vt:lpstr>Conversation Knowledge Graph Construction (C3KG)</vt:lpstr>
      <vt:lpstr>Conversation Knowledge Graph Construction (C3KG)</vt:lpstr>
      <vt:lpstr>Head-Head Edge Construction</vt:lpstr>
      <vt:lpstr>Tail-Tail Edge Construction</vt:lpstr>
      <vt:lpstr>Evaluation – Matching Evaluation</vt:lpstr>
      <vt:lpstr>Evaluation – Graph Evaluation</vt:lpstr>
      <vt:lpstr>Graph-based conversation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 Revisiting Pre-trained Models for Chinese Natural Language Processing</dc:title>
  <dc:creator>Xuan Chen</dc:creator>
  <cp:lastModifiedBy>Xuan Chen</cp:lastModifiedBy>
  <cp:revision>12</cp:revision>
  <dcterms:created xsi:type="dcterms:W3CDTF">2023-02-25T20:32:42Z</dcterms:created>
  <dcterms:modified xsi:type="dcterms:W3CDTF">2023-03-17T04:53:21Z</dcterms:modified>
</cp:coreProperties>
</file>