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  <a:srgbClr val="C5FFDF"/>
    <a:srgbClr val="005674"/>
    <a:srgbClr val="00729A"/>
    <a:srgbClr val="B9EDFF"/>
    <a:srgbClr val="B48900"/>
    <a:srgbClr val="FFFFFF"/>
    <a:srgbClr val="B3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8634-6E5F-4FBF-8D85-8C7CC87B1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C5DFF-D1C3-4BB5-A866-FDFACDAEF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5555E-A55B-4074-B4E7-A0F58B85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86B2-5CEE-4F8C-B7A5-8CD3393080CC}" type="datetimeFigureOut">
              <a:rPr lang="es-ES" smtClean="0"/>
              <a:t>07/08/2020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6DCE3-6DCA-4DF8-893B-DC37AAEF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4B172-C4C3-4BA9-BB74-731E2AC0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D268-05D5-4815-B996-8AE4C05F18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92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E54A-7CD4-4E92-8510-E3EEC592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66B2E-E478-49F1-B712-4E14B0C8A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0AA17-DA91-4BDA-9B94-EFEF80AD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86B2-5CEE-4F8C-B7A5-8CD3393080CC}" type="datetimeFigureOut">
              <a:rPr lang="es-ES" smtClean="0"/>
              <a:t>07/08/2020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38F4B-F916-4F83-81F1-DB711249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4BEF-64F3-4243-8387-EBE64774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D268-05D5-4815-B996-8AE4C05F18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68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36FF8D-3F9F-4162-A0B8-748216EFC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868A9-81DC-4B3F-8304-2D9D58A9C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0BC6-2D2E-40F2-8BF2-33A1D8DD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86B2-5CEE-4F8C-B7A5-8CD3393080CC}" type="datetimeFigureOut">
              <a:rPr lang="es-ES" smtClean="0"/>
              <a:t>07/08/2020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6D820-9588-4066-BC98-6655CD70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97071-107B-43E9-BDE6-60AF7588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D268-05D5-4815-B996-8AE4C05F18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7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68AF-698B-4E33-A5B2-4867D21F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F62C1-C441-4E46-8269-BC4D1B72F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C9142-28BB-4A10-87D0-9DF1A859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86B2-5CEE-4F8C-B7A5-8CD3393080CC}" type="datetimeFigureOut">
              <a:rPr lang="es-ES" smtClean="0"/>
              <a:t>07/08/2020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694A7-7B40-49BC-9264-5F60045C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6672-54C6-4B6D-A8D5-457AC08C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D268-05D5-4815-B996-8AE4C05F18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57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345E-C2C4-4D02-BD0E-FEC4645A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381F5-8CF5-4BC8-8065-2E18CE65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F8491-DE0D-4D29-94FA-136725EE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86B2-5CEE-4F8C-B7A5-8CD3393080CC}" type="datetimeFigureOut">
              <a:rPr lang="es-ES" smtClean="0"/>
              <a:t>07/08/2020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6BEF3-8FFA-4D57-BD79-C1322994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47FBD-7363-402E-92BD-F95D6525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D268-05D5-4815-B996-8AE4C05F18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169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2841-9647-45A8-B7A0-74DA80DE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0EEC9-C444-4E49-A80F-E06C0AD1D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62CED-5FBE-44A0-A812-F0403866A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729E6-32A5-4565-A2B8-51F4871C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86B2-5CEE-4F8C-B7A5-8CD3393080CC}" type="datetimeFigureOut">
              <a:rPr lang="es-ES" smtClean="0"/>
              <a:t>07/08/2020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28518-A7BB-4A37-B34E-338398C3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36798-85DE-4E38-BD1F-E90D551F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D268-05D5-4815-B996-8AE4C05F18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95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E7EB-CC70-4E03-8EA7-DB850FF13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0DE4C-7238-47E6-8C0D-CD280C809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2970C-F3F2-4D6F-B1BF-622161F48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04DAF-1B02-45CA-AA8B-FF91A420A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9A2D0-32D7-4DFC-BFB8-D0EAF94FF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4C16F-E9B2-4BB0-A78B-2F919AAB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86B2-5CEE-4F8C-B7A5-8CD3393080CC}" type="datetimeFigureOut">
              <a:rPr lang="es-ES" smtClean="0"/>
              <a:t>07/08/2020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DF04F-FE76-4B53-B128-22B2AD78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C1A9A-4B2F-491B-BC37-4DAE159D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D268-05D5-4815-B996-8AE4C05F18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613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0E32-DF2F-4C1C-AF91-2684E743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2BB68-CEC2-429E-835B-71204C1A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86B2-5CEE-4F8C-B7A5-8CD3393080CC}" type="datetimeFigureOut">
              <a:rPr lang="es-ES" smtClean="0"/>
              <a:t>07/08/2020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C68E9-E3EF-4B80-B980-62C4D40E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E8C87-364C-4860-B879-F2C6225E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D268-05D5-4815-B996-8AE4C05F18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45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9E1C4-A9D4-429B-9046-3A0AFF05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86B2-5CEE-4F8C-B7A5-8CD3393080CC}" type="datetimeFigureOut">
              <a:rPr lang="es-ES" smtClean="0"/>
              <a:t>07/08/2020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B670C-0D5F-4C08-9DDE-E9A740AB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752B-6D43-48D6-8C2D-F9A55123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D268-05D5-4815-B996-8AE4C05F18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2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D37E-877C-45D8-A997-76F0FF28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BD3B-519F-420F-80D2-61F096C4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D8851-2CA2-4706-A149-E807276B7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73F34-F5DD-48BC-ACAA-17C784D0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86B2-5CEE-4F8C-B7A5-8CD3393080CC}" type="datetimeFigureOut">
              <a:rPr lang="es-ES" smtClean="0"/>
              <a:t>07/08/2020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0CC7A-D1D8-40FC-9AF6-4177F048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A42FA-E563-40B5-9091-360D9ED8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D268-05D5-4815-B996-8AE4C05F18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24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2365-0F20-474A-AD59-DB6055F8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8C594-1375-4FB3-8F22-4AF46ACB4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BFC7D-4C3F-4162-9175-15886E054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3E027-4DDA-4EE9-88F8-B60B2825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86B2-5CEE-4F8C-B7A5-8CD3393080CC}" type="datetimeFigureOut">
              <a:rPr lang="es-ES" smtClean="0"/>
              <a:t>07/08/2020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BB0D7-54CE-45A6-8EFA-661C09EE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DC12E-9046-4066-A112-5F1F7E3C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D268-05D5-4815-B996-8AE4C05F18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93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E691A-37CC-4181-84A2-EBE2C8C1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FE42C-2C46-46C7-B5C7-32897717B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1F2D3-60A5-4044-9258-98EEF10E3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586B2-5CEE-4F8C-B7A5-8CD3393080CC}" type="datetimeFigureOut">
              <a:rPr lang="es-ES" smtClean="0"/>
              <a:t>07/08/2020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6FE82-040D-4A76-9727-A8B453EDB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3CC1-AC0C-452B-925C-6BD763CBE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1D268-05D5-4815-B996-8AE4C05F187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11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C3CE18-1A74-407F-8341-AEFAA21B387F}"/>
              </a:ext>
            </a:extLst>
          </p:cNvPr>
          <p:cNvCxnSpPr>
            <a:cxnSpLocks/>
          </p:cNvCxnSpPr>
          <p:nvPr/>
        </p:nvCxnSpPr>
        <p:spPr>
          <a:xfrm flipH="1">
            <a:off x="3596739" y="3031958"/>
            <a:ext cx="3" cy="11064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ylinder 24">
            <a:extLst>
              <a:ext uri="{FF2B5EF4-FFF2-40B4-BE49-F238E27FC236}">
                <a16:creationId xmlns:a16="http://schemas.microsoft.com/office/drawing/2014/main" id="{753055D8-E47C-44E0-B4C3-41785B77A9A9}"/>
              </a:ext>
            </a:extLst>
          </p:cNvPr>
          <p:cNvSpPr/>
          <p:nvPr/>
        </p:nvSpPr>
        <p:spPr>
          <a:xfrm>
            <a:off x="2457750" y="4138367"/>
            <a:ext cx="2277979" cy="1735193"/>
          </a:xfrm>
          <a:prstGeom prst="can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rgbClr val="B489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COSTUMER</a:t>
            </a:r>
            <a:endParaRPr lang="es-E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B41A0C-DCD6-4F95-A165-D1FE536B8FFB}"/>
              </a:ext>
            </a:extLst>
          </p:cNvPr>
          <p:cNvSpPr txBox="1"/>
          <p:nvPr/>
        </p:nvSpPr>
        <p:spPr>
          <a:xfrm>
            <a:off x="6287680" y="2069250"/>
            <a:ext cx="248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C76CDD57-3D22-4605-8A88-E4FCFFAA1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429036"/>
              </p:ext>
            </p:extLst>
          </p:nvPr>
        </p:nvGraphicFramePr>
        <p:xfrm>
          <a:off x="1606066" y="1177758"/>
          <a:ext cx="3855691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91043">
                  <a:extLst>
                    <a:ext uri="{9D8B030D-6E8A-4147-A177-3AD203B41FA5}">
                      <a16:colId xmlns:a16="http://schemas.microsoft.com/office/drawing/2014/main" val="1152433264"/>
                    </a:ext>
                  </a:extLst>
                </a:gridCol>
                <a:gridCol w="1864648">
                  <a:extLst>
                    <a:ext uri="{9D8B030D-6E8A-4147-A177-3AD203B41FA5}">
                      <a16:colId xmlns:a16="http://schemas.microsoft.com/office/drawing/2014/main" val="325414158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V_COSTUMER</a:t>
                      </a:r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82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1800" b="0" i="0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FULLNAME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7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1800" b="0" i="0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DATE_OF_BIRTH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196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1800" b="0" i="0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POSTAL_CODE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52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s-ES" altLang="es-ES" sz="1800" b="0" i="0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</a:rPr>
                        <a:t>EMAIL_ADDRESS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774847"/>
                  </a:ext>
                </a:extLst>
              </a:tr>
            </a:tbl>
          </a:graphicData>
        </a:graphic>
      </p:graphicFrame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88BFA19-5DDB-428F-82C3-674F94044D79}"/>
              </a:ext>
            </a:extLst>
          </p:cNvPr>
          <p:cNvSpPr/>
          <p:nvPr/>
        </p:nvSpPr>
        <p:spPr>
          <a:xfrm rot="16200000">
            <a:off x="5096688" y="1713383"/>
            <a:ext cx="1854201" cy="1153422"/>
          </a:xfrm>
          <a:prstGeom prst="triangle">
            <a:avLst/>
          </a:prstGeom>
          <a:noFill/>
          <a:ln>
            <a:solidFill>
              <a:srgbClr val="007A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ED17598-E5CB-4625-808F-D8B716C08768}"/>
              </a:ext>
            </a:extLst>
          </p:cNvPr>
          <p:cNvSpPr/>
          <p:nvPr/>
        </p:nvSpPr>
        <p:spPr>
          <a:xfrm>
            <a:off x="6450629" y="1306721"/>
            <a:ext cx="4770827" cy="1966745"/>
          </a:xfrm>
          <a:prstGeom prst="roundRect">
            <a:avLst/>
          </a:prstGeom>
          <a:solidFill>
            <a:srgbClr val="C5FFDF"/>
          </a:solidFill>
          <a:ln>
            <a:solidFill>
              <a:srgbClr val="007A37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strike="noStrike" cap="none" normalizeH="0" baseline="0" dirty="0">
                <a:ln>
                  <a:noFill/>
                </a:ln>
                <a:solidFill>
                  <a:srgbClr val="007A37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kumimoji="0" lang="es-ES" altLang="es-ES" sz="1200" b="0" i="0" strike="noStrike" cap="none" normalizeH="0" baseline="0" dirty="0">
                <a:ln>
                  <a:noFill/>
                </a:ln>
                <a:solidFill>
                  <a:srgbClr val="007A37"/>
                </a:solidFill>
                <a:effectLst/>
                <a:latin typeface="Consolas" panose="020B0609020204030204" pitchFamily="49" charset="0"/>
              </a:rPr>
              <a:t> V_CUSTOMER </a:t>
            </a:r>
            <a:r>
              <a:rPr kumimoji="0" lang="es-ES" altLang="es-ES" sz="1200" b="1" i="0" strike="noStrike" cap="none" normalizeH="0" baseline="0" dirty="0">
                <a:ln>
                  <a:noFill/>
                </a:ln>
                <a:solidFill>
                  <a:srgbClr val="007A37"/>
                </a:solidFill>
                <a:effectLst/>
                <a:latin typeface="Consolas" panose="020B0609020204030204" pitchFamily="49" charset="0"/>
              </a:rPr>
              <a:t>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strike="noStrike" cap="none" normalizeH="0" baseline="0" dirty="0">
                <a:ln>
                  <a:noFill/>
                </a:ln>
                <a:solidFill>
                  <a:srgbClr val="007A37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s-ES" altLang="es-ES" sz="1200" b="0" i="0" strike="noStrike" cap="none" normalizeH="0" baseline="0" dirty="0">
                <a:ln>
                  <a:noFill/>
                </a:ln>
                <a:solidFill>
                  <a:srgbClr val="007A37"/>
                </a:solidFill>
                <a:effectLst/>
                <a:latin typeface="Consolas" panose="020B0609020204030204" pitchFamily="49" charset="0"/>
              </a:rPr>
              <a:t> CUSTOMER_ID,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200" b="1" dirty="0">
                <a:solidFill>
                  <a:srgbClr val="007A37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s-ES" sz="1200" b="0" dirty="0">
                <a:solidFill>
                  <a:srgbClr val="007A3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ES" altLang="es-ES" sz="1200" b="0" i="0" strike="noStrike" cap="none" normalizeH="0" baseline="0" dirty="0">
                <a:ln>
                  <a:noFill/>
                </a:ln>
                <a:solidFill>
                  <a:srgbClr val="007A37"/>
                </a:solidFill>
                <a:effectLst/>
                <a:latin typeface="Consolas" panose="020B0609020204030204" pitchFamily="49" charset="0"/>
              </a:rPr>
              <a:t>FIRST_NAME,‘,’,MIDDLE_INITIAL,‘’,LAST_NAME) FULLNAME,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strike="noStrike" cap="none" normalizeH="0" baseline="0" dirty="0">
                <a:ln>
                  <a:noFill/>
                </a:ln>
                <a:solidFill>
                  <a:srgbClr val="007A37"/>
                </a:solidFill>
                <a:effectLst/>
                <a:latin typeface="Consolas" panose="020B0609020204030204" pitchFamily="49" charset="0"/>
              </a:rPr>
              <a:t>DATE_OF_BIRTH, POSTAL_CODE, EMAIL_ADDRESS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strike="noStrike" cap="none" normalizeH="0" baseline="0" dirty="0">
                <a:ln>
                  <a:noFill/>
                </a:ln>
                <a:solidFill>
                  <a:srgbClr val="007A37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s-ES" altLang="es-ES" sz="1200" b="0" i="0" strike="noStrike" cap="none" normalizeH="0" baseline="0" dirty="0">
                <a:ln>
                  <a:noFill/>
                </a:ln>
                <a:solidFill>
                  <a:srgbClr val="007A37"/>
                </a:solidFill>
                <a:effectLst/>
                <a:latin typeface="Consolas" panose="020B0609020204030204" pitchFamily="49" charset="0"/>
              </a:rPr>
              <a:t> CUSTOMER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strike="noStrike" cap="none" normalizeH="0" baseline="0" dirty="0">
                <a:ln>
                  <a:noFill/>
                </a:ln>
                <a:solidFill>
                  <a:srgbClr val="007A37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es-ES" altLang="es-ES" sz="1200" b="0" i="0" strike="noStrike" cap="none" normalizeH="0" baseline="0" dirty="0">
                <a:ln>
                  <a:noFill/>
                </a:ln>
                <a:solidFill>
                  <a:srgbClr val="007A37"/>
                </a:solidFill>
                <a:effectLst/>
                <a:latin typeface="Consolas" panose="020B0609020204030204" pitchFamily="49" charset="0"/>
              </a:rPr>
              <a:t> POSTAL_CODE IN ('90017', '19108', '48075') </a:t>
            </a:r>
            <a:r>
              <a:rPr kumimoji="0" lang="es-ES" altLang="es-ES" sz="1200" b="1" i="0" strike="noStrike" cap="none" normalizeH="0" baseline="0" dirty="0">
                <a:ln>
                  <a:noFill/>
                </a:ln>
                <a:solidFill>
                  <a:srgbClr val="007A37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kumimoji="0" lang="es-ES" altLang="es-ES" sz="1200" b="0" i="0" strike="noStrike" cap="none" normalizeH="0" baseline="0" dirty="0">
                <a:ln>
                  <a:noFill/>
                </a:ln>
                <a:solidFill>
                  <a:srgbClr val="007A37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1" i="0" strike="noStrike" cap="none" normalizeH="0" baseline="0" dirty="0">
                <a:ln>
                  <a:noFill/>
                </a:ln>
                <a:solidFill>
                  <a:srgbClr val="007A37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es-ES" altLang="es-ES" sz="1200" b="0" i="0" strike="noStrike" cap="none" normalizeH="0" baseline="0" dirty="0">
                <a:ln>
                  <a:noFill/>
                </a:ln>
                <a:solidFill>
                  <a:srgbClr val="007A37"/>
                </a:solidFill>
                <a:effectLst/>
                <a:latin typeface="Consolas" panose="020B0609020204030204" pitchFamily="49" charset="0"/>
              </a:rPr>
              <a:t>(DATE_REGISTERED) &gt; 2006</a:t>
            </a:r>
          </a:p>
          <a:p>
            <a:pPr algn="ctr"/>
            <a:endParaRPr lang="es-E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50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82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Jorge Rodríguez Cuello</dc:creator>
  <cp:lastModifiedBy>Carlos Jorge Rodríguez Cuello</cp:lastModifiedBy>
  <cp:revision>15</cp:revision>
  <dcterms:created xsi:type="dcterms:W3CDTF">2020-08-06T19:35:19Z</dcterms:created>
  <dcterms:modified xsi:type="dcterms:W3CDTF">2020-08-07T20:25:39Z</dcterms:modified>
</cp:coreProperties>
</file>