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7FF"/>
    <a:srgbClr val="21C5FF"/>
    <a:srgbClr val="ABE9FF"/>
    <a:srgbClr val="A3FFCD"/>
    <a:srgbClr val="D5B8EA"/>
    <a:srgbClr val="F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7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6C18-E0D3-4400-96CB-13C1E655D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721ED-80B5-470B-80FC-9EF3BBD67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77519-F8A1-424A-8920-14EE57B3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C90A-D4FD-42EC-A093-577A62DF773D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62E12-F082-472D-8D1A-47ABEB53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AFC-4A94-4C59-A240-27D397D0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9F90-E90F-4409-B8E5-023F6985ED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82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5574-5C1D-4349-8A07-BE6EA1FF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3D758-F3C4-4571-A6A5-459EBB8B5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5E5F-7290-491E-813E-49861FF5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C90A-D4FD-42EC-A093-577A62DF773D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C9C1F-97AE-4D73-A8A5-F9162937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4A1CB-17E3-4382-877D-AE88D7CA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9F90-E90F-4409-B8E5-023F6985ED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33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F7FE3-AC0D-4D1D-9390-652A48082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82D2E-1BA4-4DB4-A0FB-1BB10AEFD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7CF7-3397-441D-8D6F-74BB638C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C90A-D4FD-42EC-A093-577A62DF773D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ADABD-4C7C-456B-8EA9-AD2FF171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E8A29-11CD-4F3E-AF60-8D978A1C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9F90-E90F-4409-B8E5-023F6985ED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357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E4AB-0688-43A1-8FAA-BA509658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AA97-7321-494E-B476-F4C69037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A3213-3A74-4AE7-B729-D8C3255E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C90A-D4FD-42EC-A093-577A62DF773D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33FEE-5FF2-4E1E-BF13-B19027F4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8B197-BFA1-40EF-8E35-BE5CD379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9F90-E90F-4409-B8E5-023F6985ED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232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919F-7C15-47E7-A1C5-CD96D0F6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E742C-D43F-4814-8CF7-8DB6A0312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FA02A-4DAF-45CB-8C15-2C685D54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C90A-D4FD-42EC-A093-577A62DF773D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59C98-EFB6-4278-999B-6FB32E28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8FB52-7EDC-4A66-A52D-FD7CBC45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9F90-E90F-4409-B8E5-023F6985ED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36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16B0-8644-47C2-B38F-748E2151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B33D-9841-4059-870A-DA3F7AC79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75F2E-DFF2-4A90-A82F-540281A5D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D6772-CB31-4396-A9BB-348B8796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C90A-D4FD-42EC-A093-577A62DF773D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369DD-49DD-4997-B56A-63DC9ECD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E8243-9E73-456B-9986-CB48316F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9F90-E90F-4409-B8E5-023F6985ED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73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6313-0770-46B3-83DD-1350E171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0D391-5D01-4B7F-B9CA-75A012341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13BBC-4EF6-4FFB-9173-A688578C4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BA942-E895-44E8-9B35-F4E6F0030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BB847-77AE-468A-80B2-A2CD97178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C7EFB-7AC2-493E-8083-0F5112A0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C90A-D4FD-42EC-A093-577A62DF773D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C92F9-E7BD-4F6E-9BB9-358A4551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453B3-5D38-407F-8736-D1F22BA3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9F90-E90F-4409-B8E5-023F6985ED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98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0DB2-A15D-4B61-AE8D-BA1E9FC2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3FC03-02EC-423E-B866-0CE8AEA4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C90A-D4FD-42EC-A093-577A62DF773D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159AD-560C-48B2-92B3-3A6CE6DB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0AE32-5CA6-4F67-9F50-5DCA6945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9F90-E90F-4409-B8E5-023F6985ED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14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E8450-95E5-418D-9D59-01F352D8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C90A-D4FD-42EC-A093-577A62DF773D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3195C-A0B8-4F82-89D6-0D55E114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A7160-A74E-42C0-8A7C-89FC3ACC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9F90-E90F-4409-B8E5-023F6985ED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772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68FA-D5BC-4ACB-89B2-EA3F7A90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921C3-1647-495A-AE6B-46260BA27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F47F9-38EC-473B-8D85-1CFD58D7B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3EF49-A1D6-495A-9D9A-7DF1439D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C90A-D4FD-42EC-A093-577A62DF773D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1A5D7-5246-457E-AC91-F5355783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C09A3-A70A-4D13-8098-323DE937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9F90-E90F-4409-B8E5-023F6985ED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94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8E09-2F95-440C-BC2F-5B890CBF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2CFA6-6646-4596-99DC-F72AF6CC6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E65E0-72A9-4C1F-83F9-EFDB934CA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A94B4-DD75-4E5A-9A67-7508C49D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C90A-D4FD-42EC-A093-577A62DF773D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53764-A9E1-4B26-8BCD-BDF53E4C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7B5FB-0293-4E33-9FF9-782DFACA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9F90-E90F-4409-B8E5-023F6985ED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469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852CA-45BD-468B-BBD5-4EC8432E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4E712-3E67-468F-8D0F-56E0791B6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51562-0D1B-4035-BBD5-B50FF6B28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BC90A-D4FD-42EC-A093-577A62DF773D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D624-D8C8-4923-89B6-B097A23DC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7BC1D-7387-46F1-BD21-295DA4AAF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29F90-E90F-4409-B8E5-023F6985ED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60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568EC3-1962-4B0C-8F98-FFE0E6631523}"/>
              </a:ext>
            </a:extLst>
          </p:cNvPr>
          <p:cNvSpPr/>
          <p:nvPr/>
        </p:nvSpPr>
        <p:spPr>
          <a:xfrm>
            <a:off x="2162427" y="5769201"/>
            <a:ext cx="6734423" cy="846713"/>
          </a:xfrm>
          <a:prstGeom prst="roundRect">
            <a:avLst/>
          </a:prstGeom>
          <a:solidFill>
            <a:srgbClr val="ABE9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ABD7E3-B891-4BC5-BC1F-79E04E869E2C}"/>
              </a:ext>
            </a:extLst>
          </p:cNvPr>
          <p:cNvSpPr/>
          <p:nvPr/>
        </p:nvSpPr>
        <p:spPr>
          <a:xfrm>
            <a:off x="2162427" y="1624520"/>
            <a:ext cx="6734413" cy="3569650"/>
          </a:xfrm>
          <a:prstGeom prst="roundRect">
            <a:avLst/>
          </a:prstGeom>
          <a:solidFill>
            <a:srgbClr val="ABE9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Dremio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802CB6-8C91-4DD1-B95E-6F1AACFAAD0A}"/>
              </a:ext>
            </a:extLst>
          </p:cNvPr>
          <p:cNvSpPr/>
          <p:nvPr/>
        </p:nvSpPr>
        <p:spPr>
          <a:xfrm>
            <a:off x="2162427" y="272713"/>
            <a:ext cx="6734413" cy="789495"/>
          </a:xfrm>
          <a:prstGeom prst="roundRect">
            <a:avLst/>
          </a:prstGeom>
          <a:solidFill>
            <a:srgbClr val="ABE9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703E61-6A66-4751-AAF4-440EF9227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6638" y="5934169"/>
            <a:ext cx="548640" cy="54864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944BB98-35A0-40C2-88F6-A5F4FB5F0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7961" y="5934169"/>
            <a:ext cx="548640" cy="54864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62D8AE5-E4AE-479E-9732-C09B99634B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5866" y="5934169"/>
            <a:ext cx="548640" cy="54864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2FCFEF6-9D69-4419-AADE-FEF723E8E0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08820" y="5934169"/>
            <a:ext cx="548640" cy="54864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90040CD-B506-4EE5-8DB9-6225489B01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62912" y="5918237"/>
            <a:ext cx="548640" cy="54864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AB8E644-3C51-4F65-A2CE-D048BC0423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93771" y="5918237"/>
            <a:ext cx="548640" cy="54864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0D61CA1E-0639-4637-9135-048FF6B7BD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17004" y="5934169"/>
            <a:ext cx="548640" cy="54864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BBAEAFD-73BE-4A6D-8E0D-EF24754180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47863" y="5934169"/>
            <a:ext cx="548640" cy="54864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E9161963-5A49-4649-848F-172858EE06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70166" y="5937815"/>
            <a:ext cx="548640" cy="548640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A5902C1-4F4C-44CF-81B6-7E5D5D681855}"/>
              </a:ext>
            </a:extLst>
          </p:cNvPr>
          <p:cNvSpPr/>
          <p:nvPr/>
        </p:nvSpPr>
        <p:spPr>
          <a:xfrm>
            <a:off x="3088637" y="1768842"/>
            <a:ext cx="5593279" cy="3296881"/>
          </a:xfrm>
          <a:prstGeom prst="roundRect">
            <a:avLst/>
          </a:prstGeom>
          <a:solidFill>
            <a:srgbClr val="65D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layer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F44A7B9-B72D-4EAC-A6F8-53192C794B7F}"/>
              </a:ext>
            </a:extLst>
          </p:cNvPr>
          <p:cNvSpPr/>
          <p:nvPr/>
        </p:nvSpPr>
        <p:spPr>
          <a:xfrm>
            <a:off x="3698327" y="3729795"/>
            <a:ext cx="4788816" cy="1121790"/>
          </a:xfrm>
          <a:prstGeom prst="roundRect">
            <a:avLst/>
          </a:prstGeom>
          <a:solidFill>
            <a:srgbClr val="D5B8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Physical Datasets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19917C3-4C82-45D4-9360-1874B2D9501B}"/>
              </a:ext>
            </a:extLst>
          </p:cNvPr>
          <p:cNvSpPr/>
          <p:nvPr/>
        </p:nvSpPr>
        <p:spPr>
          <a:xfrm>
            <a:off x="3698327" y="1985134"/>
            <a:ext cx="4788816" cy="1592261"/>
          </a:xfrm>
          <a:prstGeom prst="roundRect">
            <a:avLst/>
          </a:prstGeom>
          <a:solidFill>
            <a:srgbClr val="A3F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Virtual Datasets</a:t>
            </a:r>
            <a:endParaRPr lang="es-ES" dirty="0">
              <a:solidFill>
                <a:schemeClr val="accent1"/>
              </a:solidFill>
            </a:endParaRP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174BBB05-E387-4319-A3FB-723986445E8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96349" y="4062090"/>
            <a:ext cx="457200" cy="457200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2332BF71-CCF9-4777-A391-9DDFF24E3B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81250" y="4062090"/>
            <a:ext cx="457200" cy="45720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419E27C7-0762-471B-96BA-7E9609E340B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66151" y="4062090"/>
            <a:ext cx="457200" cy="4572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88CB3BA1-3170-46F6-BFEC-85565BB42C5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351052" y="4062090"/>
            <a:ext cx="457200" cy="4572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4C55437A-2526-4555-8B66-A446EACA442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96349" y="2781264"/>
            <a:ext cx="457200" cy="457200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73269A5D-7148-4C3A-BD08-780E3821303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81250" y="2781264"/>
            <a:ext cx="457200" cy="4572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D857D6FE-CDFC-48DF-AAF3-24BC7A80F57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566151" y="2781264"/>
            <a:ext cx="457200" cy="4572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08D9A262-5554-4312-ABAC-0905A4E8BD0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16113" y="2781264"/>
            <a:ext cx="457200" cy="457200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9EA9E287-5F08-4B4C-9C54-5ECE5DD63E3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392146" y="2112972"/>
            <a:ext cx="457200" cy="457200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F54E02A2-B607-4434-ADB6-4B8E2AD4D29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177047" y="2112972"/>
            <a:ext cx="457200" cy="4572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42A288BC-FD3D-4F75-8DA6-24E83A3FB55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942492" y="2106730"/>
            <a:ext cx="457200" cy="4572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0A721B5-0ECD-4A19-BFAE-2F417B2675DA}"/>
              </a:ext>
            </a:extLst>
          </p:cNvPr>
          <p:cNvCxnSpPr>
            <a:stCxn id="69" idx="0"/>
            <a:endCxn id="73" idx="2"/>
          </p:cNvCxnSpPr>
          <p:nvPr/>
        </p:nvCxnSpPr>
        <p:spPr>
          <a:xfrm flipV="1">
            <a:off x="5224949" y="3238464"/>
            <a:ext cx="0" cy="82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66075EF-77E5-4857-A9EF-A31E9C39D0D1}"/>
              </a:ext>
            </a:extLst>
          </p:cNvPr>
          <p:cNvCxnSpPr>
            <a:endCxn id="74" idx="2"/>
          </p:cNvCxnSpPr>
          <p:nvPr/>
        </p:nvCxnSpPr>
        <p:spPr>
          <a:xfrm flipV="1">
            <a:off x="5317855" y="3238464"/>
            <a:ext cx="691995" cy="82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670EA7E-0D38-4A33-8B89-1FB4B8408619}"/>
              </a:ext>
            </a:extLst>
          </p:cNvPr>
          <p:cNvCxnSpPr>
            <a:stCxn id="70" idx="0"/>
            <a:endCxn id="74" idx="2"/>
          </p:cNvCxnSpPr>
          <p:nvPr/>
        </p:nvCxnSpPr>
        <p:spPr>
          <a:xfrm flipV="1">
            <a:off x="6009850" y="3238464"/>
            <a:ext cx="0" cy="82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FC5EC56-3C3C-4F7F-B501-0F8916641B17}"/>
              </a:ext>
            </a:extLst>
          </p:cNvPr>
          <p:cNvCxnSpPr>
            <a:stCxn id="71" idx="0"/>
            <a:endCxn id="75" idx="2"/>
          </p:cNvCxnSpPr>
          <p:nvPr/>
        </p:nvCxnSpPr>
        <p:spPr>
          <a:xfrm flipV="1">
            <a:off x="6794751" y="3238464"/>
            <a:ext cx="0" cy="82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C70FFD-3E4C-40D5-91F7-E173D1C702B8}"/>
              </a:ext>
            </a:extLst>
          </p:cNvPr>
          <p:cNvCxnSpPr>
            <a:stCxn id="72" idx="0"/>
            <a:endCxn id="76" idx="2"/>
          </p:cNvCxnSpPr>
          <p:nvPr/>
        </p:nvCxnSpPr>
        <p:spPr>
          <a:xfrm flipH="1" flipV="1">
            <a:off x="7544713" y="3238464"/>
            <a:ext cx="34939" cy="82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886239E-A0E5-4B3C-8365-823A0EC16673}"/>
              </a:ext>
            </a:extLst>
          </p:cNvPr>
          <p:cNvCxnSpPr>
            <a:stCxn id="73" idx="0"/>
            <a:endCxn id="77" idx="2"/>
          </p:cNvCxnSpPr>
          <p:nvPr/>
        </p:nvCxnSpPr>
        <p:spPr>
          <a:xfrm flipV="1">
            <a:off x="5224949" y="2570172"/>
            <a:ext cx="395797" cy="21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49A5C54-C673-4C46-B15B-0CCBBCADC80F}"/>
              </a:ext>
            </a:extLst>
          </p:cNvPr>
          <p:cNvCxnSpPr>
            <a:stCxn id="74" idx="0"/>
            <a:endCxn id="77" idx="2"/>
          </p:cNvCxnSpPr>
          <p:nvPr/>
        </p:nvCxnSpPr>
        <p:spPr>
          <a:xfrm flipH="1" flipV="1">
            <a:off x="5620746" y="2570172"/>
            <a:ext cx="389104" cy="21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B71D702-6B83-4473-B70A-C2932B7E1422}"/>
              </a:ext>
            </a:extLst>
          </p:cNvPr>
          <p:cNvCxnSpPr>
            <a:stCxn id="75" idx="0"/>
            <a:endCxn id="78" idx="2"/>
          </p:cNvCxnSpPr>
          <p:nvPr/>
        </p:nvCxnSpPr>
        <p:spPr>
          <a:xfrm flipH="1" flipV="1">
            <a:off x="6405647" y="2570172"/>
            <a:ext cx="389104" cy="21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029806-3588-4089-8756-D269151BE6D8}"/>
              </a:ext>
            </a:extLst>
          </p:cNvPr>
          <p:cNvCxnSpPr>
            <a:stCxn id="76" idx="0"/>
          </p:cNvCxnSpPr>
          <p:nvPr/>
        </p:nvCxnSpPr>
        <p:spPr>
          <a:xfrm flipH="1" flipV="1">
            <a:off x="7171092" y="2563930"/>
            <a:ext cx="373621" cy="21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7C4E66F-8984-41E9-ABFF-B8293D49968D}"/>
              </a:ext>
            </a:extLst>
          </p:cNvPr>
          <p:cNvCxnSpPr/>
          <p:nvPr/>
        </p:nvCxnSpPr>
        <p:spPr>
          <a:xfrm flipV="1">
            <a:off x="6794751" y="2563930"/>
            <a:ext cx="376341" cy="149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0E9BCB65-024C-4DBF-B1FA-E041C181996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243700" y="540179"/>
            <a:ext cx="1261216" cy="3725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F517E16-16D0-49AF-9E6E-54B77976AB6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459802" y="487178"/>
            <a:ext cx="456634" cy="45060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7287FC8-B5B4-47CB-9CA6-2A4B740180A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057033" y="455053"/>
            <a:ext cx="542772" cy="54277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7569BB7-F1A1-4998-BC5E-8A117BFAB27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534519" y="7448"/>
            <a:ext cx="1389313" cy="1413671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8059275-6DD2-4AE4-81AF-2EC84F3F582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738123" y="364374"/>
            <a:ext cx="889044" cy="88904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BA6D5DF-A54B-486F-8964-F25230CB1A1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765485" y="231269"/>
            <a:ext cx="966030" cy="96603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51FB88E6-54B6-44E5-A022-BB85698B19D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869833" y="515868"/>
            <a:ext cx="526368" cy="39683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435401-B197-4BF6-B03F-AB11C8AA8DDA}"/>
              </a:ext>
            </a:extLst>
          </p:cNvPr>
          <p:cNvCxnSpPr/>
          <p:nvPr/>
        </p:nvCxnSpPr>
        <p:spPr>
          <a:xfrm>
            <a:off x="3988631" y="1062209"/>
            <a:ext cx="0" cy="562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B21B75F-DE21-4A21-921C-3EC43D7DCFCC}"/>
              </a:ext>
            </a:extLst>
          </p:cNvPr>
          <p:cNvCxnSpPr/>
          <p:nvPr/>
        </p:nvCxnSpPr>
        <p:spPr>
          <a:xfrm>
            <a:off x="7742805" y="1062209"/>
            <a:ext cx="0" cy="562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0B1870D-609E-427D-AF0A-9204134798FC}"/>
              </a:ext>
            </a:extLst>
          </p:cNvPr>
          <p:cNvCxnSpPr/>
          <p:nvPr/>
        </p:nvCxnSpPr>
        <p:spPr>
          <a:xfrm>
            <a:off x="7801725" y="5192720"/>
            <a:ext cx="0" cy="562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EF448E-0405-424F-8C9C-38B773E26925}"/>
              </a:ext>
            </a:extLst>
          </p:cNvPr>
          <p:cNvCxnSpPr/>
          <p:nvPr/>
        </p:nvCxnSpPr>
        <p:spPr>
          <a:xfrm>
            <a:off x="4044703" y="5206890"/>
            <a:ext cx="0" cy="562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50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59F2-E614-4E0F-B072-2EA28EEB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DD8CB-4282-4165-BED7-3C4394B9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830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Jorge Rodríguez Cuello</dc:creator>
  <cp:lastModifiedBy>Carlos Jorge Rodríguez Cuello</cp:lastModifiedBy>
  <cp:revision>15</cp:revision>
  <dcterms:created xsi:type="dcterms:W3CDTF">2020-05-29T10:42:23Z</dcterms:created>
  <dcterms:modified xsi:type="dcterms:W3CDTF">2020-07-28T21:54:09Z</dcterms:modified>
</cp:coreProperties>
</file>