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82" r:id="rId8"/>
    <p:sldId id="283" r:id="rId9"/>
    <p:sldId id="299" r:id="rId10"/>
    <p:sldId id="265" r:id="rId11"/>
    <p:sldId id="266" r:id="rId12"/>
    <p:sldId id="267" r:id="rId13"/>
    <p:sldId id="300" r:id="rId14"/>
    <p:sldId id="298" r:id="rId15"/>
    <p:sldId id="284" r:id="rId16"/>
    <p:sldId id="286" r:id="rId17"/>
    <p:sldId id="287" r:id="rId18"/>
    <p:sldId id="301" r:id="rId19"/>
    <p:sldId id="302" r:id="rId20"/>
    <p:sldId id="285" r:id="rId21"/>
    <p:sldId id="273" r:id="rId22"/>
    <p:sldId id="279" r:id="rId23"/>
    <p:sldId id="275" r:id="rId24"/>
    <p:sldId id="276" r:id="rId25"/>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1pPr>
    <a:lvl2pPr marL="0" marR="0" indent="457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2pPr>
    <a:lvl3pPr marL="0" marR="0" indent="914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3pPr>
    <a:lvl4pPr marL="0" marR="0" indent="1371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4pPr>
    <a:lvl5pPr marL="0" marR="0" indent="18288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5pPr>
    <a:lvl6pPr marL="0" marR="0" indent="22860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6pPr>
    <a:lvl7pPr marL="0" marR="0" indent="27432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7pPr>
    <a:lvl8pPr marL="0" marR="0" indent="32004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8pPr>
    <a:lvl9pPr marL="0" marR="0" indent="365760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C3C2611-4C71-4FC5-86AE-919BDF0F9419}" styleName="">
    <a:wholeTbl>
      <a:tcTxStyle>
        <a:font>
          <a:latin typeface="Rockwell"/>
          <a:ea typeface="Rockwell"/>
          <a:cs typeface="Rockwel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Style>
        <a:tcBdr/>
        <a:fill>
          <a:solidFill>
            <a:srgbClr val="FFFFFF"/>
          </a:solidFill>
        </a:fill>
      </a:tcStyle>
    </a:band2H>
    <a:firstCol>
      <a:tcTxStyle>
        <a:font>
          <a:latin typeface="Rockwell"/>
          <a:ea typeface="Rockwell"/>
          <a:cs typeface="Rockwel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a:font>
          <a:latin typeface="Rockwell"/>
          <a:ea typeface="Rockwell"/>
          <a:cs typeface="Rockwel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a:font>
          <a:latin typeface="Rockwell"/>
          <a:ea typeface="Rockwell"/>
          <a:cs typeface="Rockwel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8" name="Shape 288"/>
          <p:cNvSpPr>
            <a:spLocks noGrp="1" noRot="1" noChangeAspect="1"/>
          </p:cNvSpPr>
          <p:nvPr>
            <p:ph type="sldImg"/>
          </p:nvPr>
        </p:nvSpPr>
        <p:spPr>
          <a:xfrm>
            <a:off x="1143000" y="685800"/>
            <a:ext cx="4572000" cy="3429000"/>
          </a:xfrm>
          <a:prstGeom prst="rect">
            <a:avLst/>
          </a:prstGeom>
        </p:spPr>
        <p:txBody>
          <a:bodyPr/>
          <a:lstStyle/>
          <a:p>
            <a:endParaRPr/>
          </a:p>
        </p:txBody>
      </p:sp>
      <p:sp>
        <p:nvSpPr>
          <p:cNvPr id="289" name="Shape 28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panose="020B0604020202020204"/>
      </a:defRPr>
    </a:lvl1pPr>
    <a:lvl2pPr indent="228600" latinLnBrk="0">
      <a:defRPr sz="1200">
        <a:latin typeface="+mj-lt"/>
        <a:ea typeface="+mj-ea"/>
        <a:cs typeface="+mj-cs"/>
        <a:sym typeface="Arial" panose="020B0604020202020204"/>
      </a:defRPr>
    </a:lvl2pPr>
    <a:lvl3pPr indent="457200" latinLnBrk="0">
      <a:defRPr sz="1200">
        <a:latin typeface="+mj-lt"/>
        <a:ea typeface="+mj-ea"/>
        <a:cs typeface="+mj-cs"/>
        <a:sym typeface="Arial" panose="020B0604020202020204"/>
      </a:defRPr>
    </a:lvl3pPr>
    <a:lvl4pPr indent="685800" latinLnBrk="0">
      <a:defRPr sz="1200">
        <a:latin typeface="+mj-lt"/>
        <a:ea typeface="+mj-ea"/>
        <a:cs typeface="+mj-cs"/>
        <a:sym typeface="Arial" panose="020B0604020202020204"/>
      </a:defRPr>
    </a:lvl4pPr>
    <a:lvl5pPr indent="914400" latinLnBrk="0">
      <a:defRPr sz="1200">
        <a:latin typeface="+mj-lt"/>
        <a:ea typeface="+mj-ea"/>
        <a:cs typeface="+mj-cs"/>
        <a:sym typeface="Arial" panose="020B0604020202020204"/>
      </a:defRPr>
    </a:lvl5pPr>
    <a:lvl6pPr indent="1143000" latinLnBrk="0">
      <a:defRPr sz="1200">
        <a:latin typeface="+mj-lt"/>
        <a:ea typeface="+mj-ea"/>
        <a:cs typeface="+mj-cs"/>
        <a:sym typeface="Arial" panose="020B0604020202020204"/>
      </a:defRPr>
    </a:lvl6pPr>
    <a:lvl7pPr indent="1371600" latinLnBrk="0">
      <a:defRPr sz="1200">
        <a:latin typeface="+mj-lt"/>
        <a:ea typeface="+mj-ea"/>
        <a:cs typeface="+mj-cs"/>
        <a:sym typeface="Arial" panose="020B0604020202020204"/>
      </a:defRPr>
    </a:lvl7pPr>
    <a:lvl8pPr indent="1600200" latinLnBrk="0">
      <a:defRPr sz="1200">
        <a:latin typeface="+mj-lt"/>
        <a:ea typeface="+mj-ea"/>
        <a:cs typeface="+mj-cs"/>
        <a:sym typeface="Arial" panose="020B0604020202020204"/>
      </a:defRPr>
    </a:lvl8pPr>
    <a:lvl9pPr indent="1828800" latinLnBrk="0">
      <a:defRPr sz="1200">
        <a:latin typeface="+mj-lt"/>
        <a:ea typeface="+mj-ea"/>
        <a:cs typeface="+mj-cs"/>
        <a:sym typeface="Arial" panose="020B060402020202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grpSp>
        <p:nvGrpSpPr>
          <p:cNvPr id="27" name="Group 450"/>
          <p:cNvGrpSpPr/>
          <p:nvPr/>
        </p:nvGrpSpPr>
        <p:grpSpPr>
          <a:xfrm>
            <a:off x="-1" y="0"/>
            <a:ext cx="9121778" cy="6853239"/>
            <a:chOff x="0" y="0"/>
            <a:chExt cx="9121776" cy="6853238"/>
          </a:xfrm>
        </p:grpSpPr>
        <p:sp>
          <p:nvSpPr>
            <p:cNvPr id="11" name="Freeform 6"/>
            <p:cNvSpPr/>
            <p:nvPr/>
          </p:nvSpPr>
          <p:spPr>
            <a:xfrm>
              <a:off x="-1" y="1387241"/>
              <a:ext cx="6979872" cy="5465997"/>
            </a:xfrm>
            <a:custGeom>
              <a:avLst/>
              <a:gdLst/>
              <a:ahLst/>
              <a:cxnLst>
                <a:cxn ang="0">
                  <a:pos x="wd2" y="hd2"/>
                </a:cxn>
                <a:cxn ang="5400000">
                  <a:pos x="wd2" y="hd2"/>
                </a:cxn>
                <a:cxn ang="10800000">
                  <a:pos x="wd2" y="hd2"/>
                </a:cxn>
                <a:cxn ang="16200000">
                  <a:pos x="wd2" y="hd2"/>
                </a:cxn>
              </a:cxnLst>
              <a:rect l="0" t="0" r="r" b="b"/>
              <a:pathLst>
                <a:path w="19236" h="21384" extrusionOk="0">
                  <a:moveTo>
                    <a:pt x="17851" y="21384"/>
                  </a:moveTo>
                  <a:cubicBezTo>
                    <a:pt x="21600" y="16900"/>
                    <a:pt x="16816" y="9179"/>
                    <a:pt x="14378" y="5849"/>
                  </a:cubicBezTo>
                  <a:cubicBezTo>
                    <a:pt x="12137" y="2798"/>
                    <a:pt x="9293" y="435"/>
                    <a:pt x="6160" y="44"/>
                  </a:cubicBezTo>
                  <a:cubicBezTo>
                    <a:pt x="4129" y="-216"/>
                    <a:pt x="1861" y="696"/>
                    <a:pt x="0" y="2351"/>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2" name="Freeform 7"/>
            <p:cNvSpPr/>
            <p:nvPr/>
          </p:nvSpPr>
          <p:spPr>
            <a:xfrm>
              <a:off x="0" y="5564188"/>
              <a:ext cx="1412876" cy="12842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309" y="9520"/>
                    <a:pt x="13527" y="17600"/>
                    <a:pt x="2160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3" name="Freeform 8"/>
            <p:cNvSpPr/>
            <p:nvPr/>
          </p:nvSpPr>
          <p:spPr>
            <a:xfrm>
              <a:off x="0" y="2203381"/>
              <a:ext cx="6104637" cy="4640332"/>
            </a:xfrm>
            <a:custGeom>
              <a:avLst/>
              <a:gdLst/>
              <a:ahLst/>
              <a:cxnLst>
                <a:cxn ang="0">
                  <a:pos x="wd2" y="hd2"/>
                </a:cxn>
                <a:cxn ang="5400000">
                  <a:pos x="wd2" y="hd2"/>
                </a:cxn>
                <a:cxn ang="10800000">
                  <a:pos x="wd2" y="hd2"/>
                </a:cxn>
                <a:cxn ang="16200000">
                  <a:pos x="wd2" y="hd2"/>
                </a:cxn>
              </a:cxnLst>
              <a:rect l="0" t="0" r="r" b="b"/>
              <a:pathLst>
                <a:path w="20254" h="20824" extrusionOk="0">
                  <a:moveTo>
                    <a:pt x="13332" y="20824"/>
                  </a:moveTo>
                  <a:cubicBezTo>
                    <a:pt x="16456" y="19864"/>
                    <a:pt x="21600" y="17430"/>
                    <a:pt x="19928" y="11774"/>
                  </a:cubicBezTo>
                  <a:cubicBezTo>
                    <a:pt x="18366" y="6481"/>
                    <a:pt x="13585" y="1508"/>
                    <a:pt x="9498" y="270"/>
                  </a:cubicBezTo>
                  <a:cubicBezTo>
                    <a:pt x="6043" y="-776"/>
                    <a:pt x="2130" y="1294"/>
                    <a:pt x="0" y="52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4" name="Freeform 9"/>
            <p:cNvSpPr/>
            <p:nvPr/>
          </p:nvSpPr>
          <p:spPr>
            <a:xfrm>
              <a:off x="4763" y="6207125"/>
              <a:ext cx="717551" cy="6461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437" y="8259"/>
                    <a:pt x="13875" y="15724"/>
                    <a:pt x="21600"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5" name="Freeform 10"/>
            <p:cNvSpPr/>
            <p:nvPr/>
          </p:nvSpPr>
          <p:spPr>
            <a:xfrm>
              <a:off x="0" y="1898484"/>
              <a:ext cx="6536244" cy="4954755"/>
            </a:xfrm>
            <a:custGeom>
              <a:avLst/>
              <a:gdLst/>
              <a:ahLst/>
              <a:cxnLst>
                <a:cxn ang="0">
                  <a:pos x="wd2" y="hd2"/>
                </a:cxn>
                <a:cxn ang="5400000">
                  <a:pos x="wd2" y="hd2"/>
                </a:cxn>
                <a:cxn ang="10800000">
                  <a:pos x="wd2" y="hd2"/>
                </a:cxn>
                <a:cxn ang="16200000">
                  <a:pos x="wd2" y="hd2"/>
                </a:cxn>
              </a:cxnLst>
              <a:rect l="0" t="0" r="r" b="b"/>
              <a:pathLst>
                <a:path w="20906" h="21207" extrusionOk="0">
                  <a:moveTo>
                    <a:pt x="15728" y="21207"/>
                  </a:moveTo>
                  <a:cubicBezTo>
                    <a:pt x="17463" y="20352"/>
                    <a:pt x="19516" y="19090"/>
                    <a:pt x="20459" y="16810"/>
                  </a:cubicBezTo>
                  <a:cubicBezTo>
                    <a:pt x="21600" y="14061"/>
                    <a:pt x="20353" y="11211"/>
                    <a:pt x="18999" y="9094"/>
                  </a:cubicBezTo>
                  <a:cubicBezTo>
                    <a:pt x="16246" y="4758"/>
                    <a:pt x="12412" y="767"/>
                    <a:pt x="8062" y="75"/>
                  </a:cubicBezTo>
                  <a:cubicBezTo>
                    <a:pt x="5111" y="-393"/>
                    <a:pt x="2130" y="1378"/>
                    <a:pt x="0" y="4188"/>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6" name="Freeform 11"/>
            <p:cNvSpPr/>
            <p:nvPr/>
          </p:nvSpPr>
          <p:spPr>
            <a:xfrm>
              <a:off x="-1" y="780659"/>
              <a:ext cx="7931682" cy="6072580"/>
            </a:xfrm>
            <a:custGeom>
              <a:avLst/>
              <a:gdLst/>
              <a:ahLst/>
              <a:cxnLst>
                <a:cxn ang="0">
                  <a:pos x="wd2" y="hd2"/>
                </a:cxn>
                <a:cxn ang="5400000">
                  <a:pos x="wd2" y="hd2"/>
                </a:cxn>
                <a:cxn ang="10800000">
                  <a:pos x="wd2" y="hd2"/>
                </a:cxn>
                <a:cxn ang="16200000">
                  <a:pos x="wd2" y="hd2"/>
                </a:cxn>
              </a:cxnLst>
              <a:rect l="0" t="0" r="r" b="b"/>
              <a:pathLst>
                <a:path w="19473" h="21213" extrusionOk="0">
                  <a:moveTo>
                    <a:pt x="18121" y="21213"/>
                  </a:moveTo>
                  <a:cubicBezTo>
                    <a:pt x="21600" y="16544"/>
                    <a:pt x="17560" y="10446"/>
                    <a:pt x="15038" y="7040"/>
                  </a:cubicBezTo>
                  <a:cubicBezTo>
                    <a:pt x="12668" y="3850"/>
                    <a:pt x="9784" y="1108"/>
                    <a:pt x="6527" y="228"/>
                  </a:cubicBezTo>
                  <a:cubicBezTo>
                    <a:pt x="4250" y="-387"/>
                    <a:pt x="1997" y="278"/>
                    <a:pt x="0" y="179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7" name="Freeform 12"/>
            <p:cNvSpPr/>
            <p:nvPr/>
          </p:nvSpPr>
          <p:spPr>
            <a:xfrm>
              <a:off x="-1" y="238906"/>
              <a:ext cx="8772869" cy="6614333"/>
            </a:xfrm>
            <a:custGeom>
              <a:avLst/>
              <a:gdLst/>
              <a:ahLst/>
              <a:cxnLst>
                <a:cxn ang="0">
                  <a:pos x="wd2" y="hd2"/>
                </a:cxn>
                <a:cxn ang="5400000">
                  <a:pos x="wd2" y="hd2"/>
                </a:cxn>
                <a:cxn ang="10800000">
                  <a:pos x="wd2" y="hd2"/>
                </a:cxn>
                <a:cxn ang="16200000">
                  <a:pos x="wd2" y="hd2"/>
                </a:cxn>
              </a:cxnLst>
              <a:rect l="0" t="0" r="r" b="b"/>
              <a:pathLst>
                <a:path w="19832" h="21216" extrusionOk="0">
                  <a:moveTo>
                    <a:pt x="18547" y="21216"/>
                  </a:moveTo>
                  <a:cubicBezTo>
                    <a:pt x="21600" y="16655"/>
                    <a:pt x="18579" y="11591"/>
                    <a:pt x="16041" y="8235"/>
                  </a:cubicBezTo>
                  <a:cubicBezTo>
                    <a:pt x="13418" y="4787"/>
                    <a:pt x="10332" y="1797"/>
                    <a:pt x="6827" y="547"/>
                  </a:cubicBezTo>
                  <a:cubicBezTo>
                    <a:pt x="4215" y="-384"/>
                    <a:pt x="2043" y="-109"/>
                    <a:pt x="0" y="1248"/>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 name="Freeform 13"/>
            <p:cNvSpPr/>
            <p:nvPr/>
          </p:nvSpPr>
          <p:spPr>
            <a:xfrm>
              <a:off x="3895725" y="4763"/>
              <a:ext cx="5216525" cy="53689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300" y="17391"/>
                    <a:pt x="16599" y="13412"/>
                    <a:pt x="13960" y="10542"/>
                  </a:cubicBezTo>
                  <a:cubicBezTo>
                    <a:pt x="10022" y="6256"/>
                    <a:pt x="5395" y="2430"/>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9" name="Freeform 15"/>
            <p:cNvSpPr/>
            <p:nvPr/>
          </p:nvSpPr>
          <p:spPr>
            <a:xfrm>
              <a:off x="4289425" y="4763"/>
              <a:ext cx="4832350" cy="4822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857" y="18085"/>
                    <a:pt x="17050" y="14847"/>
                    <a:pt x="14839" y="12291"/>
                  </a:cubicBezTo>
                  <a:cubicBezTo>
                    <a:pt x="10630" y="7413"/>
                    <a:pt x="5740" y="3004"/>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20" name="Freeform 16"/>
            <p:cNvSpPr/>
            <p:nvPr/>
          </p:nvSpPr>
          <p:spPr>
            <a:xfrm>
              <a:off x="4479925" y="4763"/>
              <a:ext cx="4641850" cy="45989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785" y="18361"/>
                    <a:pt x="17240" y="15390"/>
                    <a:pt x="15182" y="12956"/>
                  </a:cubicBezTo>
                  <a:cubicBezTo>
                    <a:pt x="10866" y="7863"/>
                    <a:pt x="5843" y="3239"/>
                    <a:pt x="0" y="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a:endParaRPr/>
            </a:p>
          </p:txBody>
        </p:sp>
        <p:sp>
          <p:nvSpPr>
            <p:cNvPr id="21" name="Freeform 17"/>
            <p:cNvSpPr/>
            <p:nvPr/>
          </p:nvSpPr>
          <p:spPr>
            <a:xfrm>
              <a:off x="4679950" y="0"/>
              <a:ext cx="4441825" cy="423703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958" y="18982"/>
                    <a:pt x="17992" y="16582"/>
                    <a:pt x="16304" y="14521"/>
                  </a:cubicBezTo>
                  <a:cubicBezTo>
                    <a:pt x="11633" y="8848"/>
                    <a:pt x="6244" y="3685"/>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 name="Freeform 18"/>
            <p:cNvSpPr/>
            <p:nvPr/>
          </p:nvSpPr>
          <p:spPr>
            <a:xfrm>
              <a:off x="4932363" y="4763"/>
              <a:ext cx="4179889" cy="39862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175" y="19461"/>
                    <a:pt x="18577" y="17502"/>
                    <a:pt x="17152" y="15749"/>
                  </a:cubicBezTo>
                  <a:cubicBezTo>
                    <a:pt x="12238" y="9666"/>
                    <a:pt x="6586" y="409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3" name="Freeform 19"/>
            <p:cNvSpPr/>
            <p:nvPr/>
          </p:nvSpPr>
          <p:spPr>
            <a:xfrm>
              <a:off x="5345113" y="4763"/>
              <a:ext cx="3776664" cy="38385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267" y="19780"/>
                    <a:pt x="18907" y="18094"/>
                    <a:pt x="17628" y="16514"/>
                  </a:cubicBezTo>
                  <a:cubicBezTo>
                    <a:pt x="12568" y="10251"/>
                    <a:pt x="6747" y="4497"/>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4" name="Freeform 20"/>
            <p:cNvSpPr/>
            <p:nvPr/>
          </p:nvSpPr>
          <p:spPr>
            <a:xfrm>
              <a:off x="7234238" y="4763"/>
              <a:ext cx="1887539" cy="13557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690" y="13794"/>
                    <a:pt x="7508" y="651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5" name="Freeform 21"/>
            <p:cNvSpPr/>
            <p:nvPr/>
          </p:nvSpPr>
          <p:spPr>
            <a:xfrm>
              <a:off x="7699375" y="9525"/>
              <a:ext cx="1422400" cy="11080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231" y="13442"/>
                    <a:pt x="7007" y="6304"/>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6" name="Freeform 22"/>
            <p:cNvSpPr/>
            <p:nvPr/>
          </p:nvSpPr>
          <p:spPr>
            <a:xfrm>
              <a:off x="8485188" y="4763"/>
              <a:ext cx="636589" cy="3619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grpSp>
      <p:grpSp>
        <p:nvGrpSpPr>
          <p:cNvPr id="31" name="Group 6"/>
          <p:cNvGrpSpPr/>
          <p:nvPr/>
        </p:nvGrpSpPr>
        <p:grpSpPr>
          <a:xfrm>
            <a:off x="1283113" y="1168328"/>
            <a:ext cx="6586126" cy="4537818"/>
            <a:chOff x="0" y="0"/>
            <a:chExt cx="6586124" cy="4537816"/>
          </a:xfrm>
        </p:grpSpPr>
        <p:sp>
          <p:nvSpPr>
            <p:cNvPr id="28" name="Rectangle 38"/>
            <p:cNvSpPr/>
            <p:nvPr/>
          </p:nvSpPr>
          <p:spPr>
            <a:xfrm>
              <a:off x="-1" y="-1"/>
              <a:ext cx="6586126" cy="731521"/>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29" name="Rectangle 40"/>
            <p:cNvSpPr/>
            <p:nvPr/>
          </p:nvSpPr>
          <p:spPr>
            <a:xfrm>
              <a:off x="-1" y="804671"/>
              <a:ext cx="6586126" cy="3384465"/>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30" name="Isosceles Triangle 39"/>
            <p:cNvSpPr/>
            <p:nvPr/>
          </p:nvSpPr>
          <p:spPr>
            <a:xfrm rot="10800000">
              <a:off x="3079410" y="4186752"/>
              <a:ext cx="407233" cy="351065"/>
            </a:xfrm>
            <a:prstGeom prst="triangle">
              <a:avLst/>
            </a:prstGeom>
            <a:solidFill>
              <a:schemeClr val="accent1"/>
            </a:solidFill>
            <a:ln w="12700" cap="flat">
              <a:noFill/>
              <a:miter lim="400000"/>
            </a:ln>
            <a:effectLst/>
          </p:spPr>
          <p:txBody>
            <a:bodyPr wrap="square" lIns="0" tIns="0" rIns="0" bIns="0" numCol="1" anchor="t">
              <a:noAutofit/>
            </a:bodyPr>
            <a:lstStyle/>
            <a:p>
              <a:endParaRPr/>
            </a:p>
          </p:txBody>
        </p:sp>
      </p:grpSp>
      <p:sp>
        <p:nvSpPr>
          <p:cNvPr id="32" name="Title Text"/>
          <p:cNvSpPr txBox="1">
            <a:spLocks noGrp="1"/>
          </p:cNvSpPr>
          <p:nvPr>
            <p:ph type="title" hasCustomPrompt="1"/>
          </p:nvPr>
        </p:nvSpPr>
        <p:spPr>
          <a:xfrm>
            <a:off x="1359090" y="2055278"/>
            <a:ext cx="6428446" cy="1810637"/>
          </a:xfrm>
          <a:prstGeom prst="rect">
            <a:avLst/>
          </a:prstGeom>
        </p:spPr>
        <p:txBody>
          <a:bodyPr lIns="0" tIns="0" rIns="0" bIns="0" anchor="b"/>
          <a:lstStyle>
            <a:lvl1pPr>
              <a:lnSpc>
                <a:spcPct val="80000"/>
              </a:lnSpc>
              <a:defRPr sz="4800">
                <a:solidFill>
                  <a:srgbClr val="FFFEFF"/>
                </a:solidFill>
              </a:defRPr>
            </a:lvl1pPr>
          </a:lstStyle>
          <a:p>
            <a:r>
              <a:t>Title Text</a:t>
            </a:r>
          </a:p>
        </p:txBody>
      </p:sp>
      <p:sp>
        <p:nvSpPr>
          <p:cNvPr id="33" name="Body Level One…"/>
          <p:cNvSpPr txBox="1">
            <a:spLocks noGrp="1"/>
          </p:cNvSpPr>
          <p:nvPr>
            <p:ph type="body" sz="quarter" idx="1" hasCustomPrompt="1"/>
          </p:nvPr>
        </p:nvSpPr>
        <p:spPr>
          <a:xfrm>
            <a:off x="1359090" y="3941491"/>
            <a:ext cx="6428446" cy="1334121"/>
          </a:xfrm>
          <a:prstGeom prst="rect">
            <a:avLst/>
          </a:prstGeom>
        </p:spPr>
        <p:txBody>
          <a:bodyPr lIns="0" tIns="0" rIns="0" bIns="0"/>
          <a:lstStyle>
            <a:lvl1pPr marL="0" indent="0" algn="ctr">
              <a:lnSpc>
                <a:spcPct val="100000"/>
              </a:lnSpc>
              <a:buClrTx/>
              <a:buSzTx/>
              <a:buNone/>
              <a:defRPr sz="1800">
                <a:solidFill>
                  <a:srgbClr val="FFFEFF"/>
                </a:solidFill>
              </a:defRPr>
            </a:lvl1pPr>
            <a:lvl2pPr marL="0" indent="342900" algn="ctr">
              <a:lnSpc>
                <a:spcPct val="100000"/>
              </a:lnSpc>
              <a:buClrTx/>
              <a:buSzTx/>
              <a:buNone/>
              <a:defRPr sz="1800">
                <a:solidFill>
                  <a:srgbClr val="FFFEFF"/>
                </a:solidFill>
              </a:defRPr>
            </a:lvl2pPr>
            <a:lvl3pPr marL="0" indent="685800" algn="ctr">
              <a:lnSpc>
                <a:spcPct val="100000"/>
              </a:lnSpc>
              <a:buClrTx/>
              <a:buSzTx/>
              <a:buNone/>
              <a:defRPr sz="1800">
                <a:solidFill>
                  <a:srgbClr val="FFFEFF"/>
                </a:solidFill>
              </a:defRPr>
            </a:lvl3pPr>
            <a:lvl4pPr marL="0" indent="1028700" algn="ctr">
              <a:lnSpc>
                <a:spcPct val="100000"/>
              </a:lnSpc>
              <a:buClrTx/>
              <a:buSzTx/>
              <a:buNone/>
              <a:defRPr sz="1800">
                <a:solidFill>
                  <a:srgbClr val="FFFEFF"/>
                </a:solidFill>
              </a:defRPr>
            </a:lvl4pPr>
            <a:lvl5pPr marL="0" indent="1371600" algn="ctr">
              <a:lnSpc>
                <a:spcPct val="100000"/>
              </a:lnSpc>
              <a:buClrTx/>
              <a:buSzTx/>
              <a:buNone/>
              <a:defRPr sz="1800">
                <a:solidFill>
                  <a:srgbClr val="FFFEFF"/>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280" name="Title Text"/>
          <p:cNvSpPr txBox="1">
            <a:spLocks noGrp="1"/>
          </p:cNvSpPr>
          <p:nvPr>
            <p:ph type="title" hasCustomPrompt="1"/>
          </p:nvPr>
        </p:nvSpPr>
        <p:spPr>
          <a:xfrm>
            <a:off x="685800" y="2130480"/>
            <a:ext cx="7771680" cy="1469881"/>
          </a:xfrm>
          <a:prstGeom prst="rect">
            <a:avLst/>
          </a:prstGeom>
        </p:spPr>
        <p:txBody>
          <a:bodyPr lIns="0" tIns="0" rIns="0" bIns="0"/>
          <a:lstStyle/>
          <a:p>
            <a:r>
              <a:t>Title Text</a:t>
            </a:r>
          </a:p>
        </p:txBody>
      </p:sp>
      <p:sp>
        <p:nvSpPr>
          <p:cNvPr id="281" name="Body Level One…"/>
          <p:cNvSpPr txBox="1">
            <a:spLocks noGrp="1"/>
          </p:cNvSpPr>
          <p:nvPr>
            <p:ph type="body" idx="1" hasCustomPrompt="1"/>
          </p:nvPr>
        </p:nvSpPr>
        <p:spPr>
          <a:xfrm>
            <a:off x="457200" y="1604519"/>
            <a:ext cx="8046361" cy="3976922"/>
          </a:xfrm>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282" name="Slide Number"/>
          <p:cNvSpPr txBox="1">
            <a:spLocks noGrp="1"/>
          </p:cNvSpPr>
          <p:nvPr>
            <p:ph type="sldNum" sz="quarter" idx="2"/>
          </p:nvPr>
        </p:nvSpPr>
        <p:spPr>
          <a:xfrm>
            <a:off x="4419600" y="6172200"/>
            <a:ext cx="2133600" cy="368301"/>
          </a:xfrm>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grpSp>
        <p:nvGrpSpPr>
          <p:cNvPr id="61" name="Group 64"/>
          <p:cNvGrpSpPr/>
          <p:nvPr/>
        </p:nvGrpSpPr>
        <p:grpSpPr>
          <a:xfrm>
            <a:off x="-4672" y="0"/>
            <a:ext cx="9140206" cy="6858001"/>
            <a:chOff x="0" y="0"/>
            <a:chExt cx="9140204" cy="6858000"/>
          </a:xfrm>
        </p:grpSpPr>
        <p:sp>
          <p:nvSpPr>
            <p:cNvPr id="41" name="Freeform 5"/>
            <p:cNvSpPr/>
            <p:nvPr/>
          </p:nvSpPr>
          <p:spPr>
            <a:xfrm>
              <a:off x="1874797" y="0"/>
              <a:ext cx="2766887" cy="6848475"/>
            </a:xfrm>
            <a:custGeom>
              <a:avLst/>
              <a:gdLst/>
              <a:ahLst/>
              <a:cxnLst>
                <a:cxn ang="0">
                  <a:pos x="wd2" y="hd2"/>
                </a:cxn>
                <a:cxn ang="5400000">
                  <a:pos x="wd2" y="hd2"/>
                </a:cxn>
                <a:cxn ang="10800000">
                  <a:pos x="wd2" y="hd2"/>
                </a:cxn>
                <a:cxn ang="16200000">
                  <a:pos x="wd2" y="hd2"/>
                </a:cxn>
              </a:cxnLst>
              <a:rect l="0" t="0" r="r" b="b"/>
              <a:pathLst>
                <a:path w="15423" h="21600"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42" name="Freeform 6"/>
            <p:cNvSpPr/>
            <p:nvPr/>
          </p:nvSpPr>
          <p:spPr>
            <a:xfrm>
              <a:off x="8096699" y="9525"/>
              <a:ext cx="1043505" cy="3286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99" y="12835"/>
                    <a:pt x="7003" y="594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43" name="Freeform 7"/>
            <p:cNvSpPr/>
            <p:nvPr/>
          </p:nvSpPr>
          <p:spPr>
            <a:xfrm>
              <a:off x="7714929" y="5578474"/>
              <a:ext cx="1425275"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85" y="15047"/>
                    <a:pt x="14882" y="7766"/>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44" name="Freeform 8"/>
            <p:cNvSpPr/>
            <p:nvPr/>
          </p:nvSpPr>
          <p:spPr>
            <a:xfrm>
              <a:off x="1627699" y="0"/>
              <a:ext cx="2641760" cy="6848475"/>
            </a:xfrm>
            <a:custGeom>
              <a:avLst/>
              <a:gdLst/>
              <a:ahLst/>
              <a:cxnLst>
                <a:cxn ang="0">
                  <a:pos x="wd2" y="hd2"/>
                </a:cxn>
                <a:cxn ang="5400000">
                  <a:pos x="wd2" y="hd2"/>
                </a:cxn>
                <a:cxn ang="10800000">
                  <a:pos x="wd2" y="hd2"/>
                </a:cxn>
                <a:cxn ang="16200000">
                  <a:pos x="wd2" y="hd2"/>
                </a:cxn>
              </a:cxnLst>
              <a:rect l="0" t="0" r="r" b="b"/>
              <a:pathLst>
                <a:path w="15469" h="21600"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45" name="Freeform 9"/>
            <p:cNvSpPr/>
            <p:nvPr/>
          </p:nvSpPr>
          <p:spPr>
            <a:xfrm>
              <a:off x="8672535" y="9525"/>
              <a:ext cx="467669" cy="1571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327" y="13745"/>
                    <a:pt x="7273" y="6545"/>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46" name="Freeform 10"/>
            <p:cNvSpPr/>
            <p:nvPr/>
          </p:nvSpPr>
          <p:spPr>
            <a:xfrm>
              <a:off x="7963079" y="5811837"/>
              <a:ext cx="1177125" cy="10461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21" y="14924"/>
                    <a:pt x="14779" y="7658"/>
                    <a:pt x="2160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47" name="Freeform 11"/>
            <p:cNvSpPr/>
            <p:nvPr/>
          </p:nvSpPr>
          <p:spPr>
            <a:xfrm>
              <a:off x="1491762" y="0"/>
              <a:ext cx="2601128" cy="6848475"/>
            </a:xfrm>
            <a:custGeom>
              <a:avLst/>
              <a:gdLst/>
              <a:ahLst/>
              <a:cxnLst>
                <a:cxn ang="0">
                  <a:pos x="wd2" y="hd2"/>
                </a:cxn>
                <a:cxn ang="5400000">
                  <a:pos x="wd2" y="hd2"/>
                </a:cxn>
                <a:cxn ang="10800000">
                  <a:pos x="wd2" y="hd2"/>
                </a:cxn>
                <a:cxn ang="16200000">
                  <a:pos x="wd2" y="hd2"/>
                </a:cxn>
              </a:cxnLst>
              <a:rect l="0" t="0" r="r" b="b"/>
              <a:pathLst>
                <a:path w="15478" h="21600"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48" name="Freeform 12"/>
            <p:cNvSpPr/>
            <p:nvPr/>
          </p:nvSpPr>
          <p:spPr>
            <a:xfrm flipH="1" flipV="1">
              <a:off x="8973179" y="9525"/>
              <a:ext cx="167026" cy="571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49" name="Freeform 13"/>
            <p:cNvSpPr/>
            <p:nvPr/>
          </p:nvSpPr>
          <p:spPr>
            <a:xfrm>
              <a:off x="8111016" y="5940424"/>
              <a:ext cx="1029189" cy="9080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00" y="14815"/>
                    <a:pt x="14700" y="7577"/>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50" name="Freeform 14"/>
            <p:cNvSpPr/>
            <p:nvPr/>
          </p:nvSpPr>
          <p:spPr>
            <a:xfrm>
              <a:off x="1357729" y="0"/>
              <a:ext cx="2359755" cy="6848475"/>
            </a:xfrm>
            <a:custGeom>
              <a:avLst/>
              <a:gdLst/>
              <a:ahLst/>
              <a:cxnLst>
                <a:cxn ang="0">
                  <a:pos x="wd2" y="hd2"/>
                </a:cxn>
                <a:cxn ang="5400000">
                  <a:pos x="wd2" y="hd2"/>
                </a:cxn>
                <a:cxn ang="10800000">
                  <a:pos x="wd2" y="hd2"/>
                </a:cxn>
                <a:cxn ang="16200000">
                  <a:pos x="wd2" y="hd2"/>
                </a:cxn>
              </a:cxnLst>
              <a:rect l="0" t="0" r="r" b="b"/>
              <a:pathLst>
                <a:path w="15661" h="21600"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51" name="Freeform 15"/>
            <p:cNvSpPr/>
            <p:nvPr/>
          </p:nvSpPr>
          <p:spPr>
            <a:xfrm>
              <a:off x="8273268" y="6054724"/>
              <a:ext cx="866937" cy="7937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77" y="14745"/>
                    <a:pt x="14598" y="7502"/>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52" name="Freeform 16"/>
            <p:cNvSpPr/>
            <p:nvPr/>
          </p:nvSpPr>
          <p:spPr>
            <a:xfrm>
              <a:off x="1215287" y="0"/>
              <a:ext cx="2373350" cy="6848475"/>
            </a:xfrm>
            <a:custGeom>
              <a:avLst/>
              <a:gdLst/>
              <a:ahLst/>
              <a:cxnLst>
                <a:cxn ang="0">
                  <a:pos x="wd2" y="hd2"/>
                </a:cxn>
                <a:cxn ang="5400000">
                  <a:pos x="wd2" y="hd2"/>
                </a:cxn>
                <a:cxn ang="10800000">
                  <a:pos x="wd2" y="hd2"/>
                </a:cxn>
                <a:cxn ang="16200000">
                  <a:pos x="wd2" y="hd2"/>
                </a:cxn>
              </a:cxnLst>
              <a:rect l="0" t="0" r="r" b="b"/>
              <a:pathLst>
                <a:path w="15821" h="21600"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53" name="Freeform 17"/>
            <p:cNvSpPr/>
            <p:nvPr/>
          </p:nvSpPr>
          <p:spPr>
            <a:xfrm>
              <a:off x="8449836" y="6216649"/>
              <a:ext cx="690368" cy="631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48" y="14617"/>
                    <a:pt x="14599" y="7471"/>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54" name="Freeform 18"/>
            <p:cNvSpPr/>
            <p:nvPr/>
          </p:nvSpPr>
          <p:spPr>
            <a:xfrm>
              <a:off x="911209" y="0"/>
              <a:ext cx="2462682" cy="6848475"/>
            </a:xfrm>
            <a:custGeom>
              <a:avLst/>
              <a:gdLst/>
              <a:ahLst/>
              <a:cxnLst>
                <a:cxn ang="0">
                  <a:pos x="wd2" y="hd2"/>
                </a:cxn>
                <a:cxn ang="5400000">
                  <a:pos x="wd2" y="hd2"/>
                </a:cxn>
                <a:cxn ang="10800000">
                  <a:pos x="wd2" y="hd2"/>
                </a:cxn>
                <a:cxn ang="16200000">
                  <a:pos x="wd2" y="hd2"/>
                </a:cxn>
              </a:cxnLst>
              <a:rect l="0" t="0" r="r" b="b"/>
              <a:pathLst>
                <a:path w="15503" h="21600"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55" name="Freeform 19"/>
            <p:cNvSpPr/>
            <p:nvPr/>
          </p:nvSpPr>
          <p:spPr>
            <a:xfrm>
              <a:off x="8758433" y="6519862"/>
              <a:ext cx="381771" cy="328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90" y="14713"/>
                    <a:pt x="14310" y="7513"/>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56" name="Freeform 20"/>
            <p:cNvSpPr/>
            <p:nvPr/>
          </p:nvSpPr>
          <p:spPr>
            <a:xfrm>
              <a:off x="571296" y="0"/>
              <a:ext cx="2212442" cy="6848475"/>
            </a:xfrm>
            <a:custGeom>
              <a:avLst/>
              <a:gdLst/>
              <a:ahLst/>
              <a:cxnLst>
                <a:cxn ang="0">
                  <a:pos x="wd2" y="hd2"/>
                </a:cxn>
                <a:cxn ang="5400000">
                  <a:pos x="wd2" y="hd2"/>
                </a:cxn>
                <a:cxn ang="10800000">
                  <a:pos x="wd2" y="hd2"/>
                </a:cxn>
                <a:cxn ang="16200000">
                  <a:pos x="wd2" y="hd2"/>
                </a:cxn>
              </a:cxnLst>
              <a:rect l="0" t="0" r="r" b="b"/>
              <a:pathLst>
                <a:path w="17528" h="21600"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a:endParaRPr/>
            </a:p>
          </p:txBody>
        </p:sp>
        <p:sp>
          <p:nvSpPr>
            <p:cNvPr id="57" name="Freeform 21"/>
            <p:cNvSpPr/>
            <p:nvPr/>
          </p:nvSpPr>
          <p:spPr>
            <a:xfrm>
              <a:off x="303585" y="0"/>
              <a:ext cx="2370395" cy="6848475"/>
            </a:xfrm>
            <a:custGeom>
              <a:avLst/>
              <a:gdLst/>
              <a:ahLst/>
              <a:cxnLst>
                <a:cxn ang="0">
                  <a:pos x="wd2" y="hd2"/>
                </a:cxn>
                <a:cxn ang="5400000">
                  <a:pos x="wd2" y="hd2"/>
                </a:cxn>
                <a:cxn ang="10800000">
                  <a:pos x="wd2" y="hd2"/>
                </a:cxn>
                <a:cxn ang="16200000">
                  <a:pos x="wd2" y="hd2"/>
                </a:cxn>
              </a:cxnLst>
              <a:rect l="0" t="0" r="r" b="b"/>
              <a:pathLst>
                <a:path w="17324" h="21600"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0" tIns="0" rIns="0" bIns="0" numCol="1" anchor="t">
              <a:noAutofit/>
            </a:bodyPr>
            <a:lstStyle/>
            <a:p>
              <a:endParaRPr/>
            </a:p>
          </p:txBody>
        </p:sp>
        <p:sp>
          <p:nvSpPr>
            <p:cNvPr id="58" name="Freeform 22"/>
            <p:cNvSpPr/>
            <p:nvPr/>
          </p:nvSpPr>
          <p:spPr>
            <a:xfrm>
              <a:off x="0" y="0"/>
              <a:ext cx="1449135" cy="20304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079" y="6070"/>
                    <a:pt x="4903" y="1350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59" name="Freeform 23"/>
            <p:cNvSpPr/>
            <p:nvPr/>
          </p:nvSpPr>
          <p:spPr>
            <a:xfrm>
              <a:off x="0" y="9525"/>
              <a:ext cx="1248706" cy="16414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531" y="6386"/>
                    <a:pt x="5359" y="1358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60" name="Freeform 24"/>
            <p:cNvSpPr/>
            <p:nvPr/>
          </p:nvSpPr>
          <p:spPr>
            <a:xfrm>
              <a:off x="0" y="0"/>
              <a:ext cx="1038733" cy="12128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3574" y="6522"/>
                    <a:pt x="6143" y="13722"/>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grpSp>
      <p:grpSp>
        <p:nvGrpSpPr>
          <p:cNvPr id="65" name="Group 19"/>
          <p:cNvGrpSpPr/>
          <p:nvPr/>
        </p:nvGrpSpPr>
        <p:grpSpPr>
          <a:xfrm>
            <a:off x="640079" y="1699589"/>
            <a:ext cx="3286554" cy="3470422"/>
            <a:chOff x="0" y="0"/>
            <a:chExt cx="3286552" cy="3470420"/>
          </a:xfrm>
        </p:grpSpPr>
        <p:sp>
          <p:nvSpPr>
            <p:cNvPr id="62" name="Rectangle 20"/>
            <p:cNvSpPr/>
            <p:nvPr/>
          </p:nvSpPr>
          <p:spPr>
            <a:xfrm>
              <a:off x="4373" y="0"/>
              <a:ext cx="3277806" cy="502921"/>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63" name="Isosceles Triangle 22"/>
            <p:cNvSpPr/>
            <p:nvPr/>
          </p:nvSpPr>
          <p:spPr>
            <a:xfrm rot="10800000">
              <a:off x="1485282" y="3198017"/>
              <a:ext cx="315990" cy="272404"/>
            </a:xfrm>
            <a:prstGeom prst="triangle">
              <a:avLst/>
            </a:prstGeom>
            <a:solidFill>
              <a:schemeClr val="accent1"/>
            </a:solidFill>
            <a:ln w="12700" cap="flat">
              <a:noFill/>
              <a:miter lim="400000"/>
            </a:ln>
            <a:effectLst/>
          </p:spPr>
          <p:txBody>
            <a:bodyPr wrap="square" lIns="0" tIns="0" rIns="0" bIns="0" numCol="1" anchor="t">
              <a:noAutofit/>
            </a:bodyPr>
            <a:lstStyle/>
            <a:p>
              <a:endParaRPr/>
            </a:p>
          </p:txBody>
        </p:sp>
        <p:sp>
          <p:nvSpPr>
            <p:cNvPr id="64" name="Rectangle 22"/>
            <p:cNvSpPr/>
            <p:nvPr/>
          </p:nvSpPr>
          <p:spPr>
            <a:xfrm>
              <a:off x="-1" y="576072"/>
              <a:ext cx="3286554" cy="2624328"/>
            </a:xfrm>
            <a:prstGeom prst="rect">
              <a:avLst/>
            </a:prstGeom>
            <a:solidFill>
              <a:schemeClr val="accent1"/>
            </a:solidFill>
            <a:ln w="12700" cap="flat">
              <a:noFill/>
              <a:miter lim="400000"/>
            </a:ln>
            <a:effectLst/>
          </p:spPr>
          <p:txBody>
            <a:bodyPr wrap="square" lIns="0" tIns="0" rIns="0" bIns="0" numCol="1" anchor="t">
              <a:noAutofit/>
            </a:bodyPr>
            <a:lstStyle/>
            <a:p>
              <a:endParaRPr/>
            </a:p>
          </p:txBody>
        </p:sp>
      </p:grpSp>
      <p:sp>
        <p:nvSpPr>
          <p:cNvPr id="66" name="Title Text"/>
          <p:cNvSpPr txBox="1">
            <a:spLocks noGrp="1"/>
          </p:cNvSpPr>
          <p:nvPr>
            <p:ph type="title" hasCustomPrompt="1"/>
          </p:nvPr>
        </p:nvSpPr>
        <p:spPr>
          <a:xfrm>
            <a:off x="725554" y="2349924"/>
            <a:ext cx="3112049" cy="2464953"/>
          </a:xfrm>
          <a:prstGeom prst="rect">
            <a:avLst/>
          </a:prstGeom>
        </p:spPr>
        <p:txBody>
          <a:bodyPr/>
          <a:lstStyle>
            <a:lvl1pPr>
              <a:defRPr>
                <a:solidFill>
                  <a:srgbClr val="FFFEFF"/>
                </a:solidFill>
              </a:defRPr>
            </a:lvl1pPr>
          </a:lstStyle>
          <a:p>
            <a:r>
              <a:t>Title Text</a:t>
            </a:r>
          </a:p>
        </p:txBody>
      </p:sp>
      <p:sp>
        <p:nvSpPr>
          <p:cNvPr id="67" name="Body Level One…"/>
          <p:cNvSpPr txBox="1">
            <a:spLocks noGrp="1"/>
          </p:cNvSpPr>
          <p:nvPr>
            <p:ph type="body" sz="half" idx="1" hasCustomPrompt="1"/>
          </p:nvPr>
        </p:nvSpPr>
        <p:spPr>
          <a:xfrm>
            <a:off x="4415687" y="803186"/>
            <a:ext cx="4091411" cy="5248622"/>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grpSp>
        <p:nvGrpSpPr>
          <p:cNvPr id="91" name="Group 773"/>
          <p:cNvGrpSpPr/>
          <p:nvPr/>
        </p:nvGrpSpPr>
        <p:grpSpPr>
          <a:xfrm>
            <a:off x="-1" y="0"/>
            <a:ext cx="9121778" cy="6853239"/>
            <a:chOff x="0" y="0"/>
            <a:chExt cx="9121776" cy="6853238"/>
          </a:xfrm>
        </p:grpSpPr>
        <p:sp>
          <p:nvSpPr>
            <p:cNvPr id="75" name="Freeform 6"/>
            <p:cNvSpPr/>
            <p:nvPr/>
          </p:nvSpPr>
          <p:spPr>
            <a:xfrm>
              <a:off x="-1" y="1387241"/>
              <a:ext cx="6979872" cy="5465997"/>
            </a:xfrm>
            <a:custGeom>
              <a:avLst/>
              <a:gdLst/>
              <a:ahLst/>
              <a:cxnLst>
                <a:cxn ang="0">
                  <a:pos x="wd2" y="hd2"/>
                </a:cxn>
                <a:cxn ang="5400000">
                  <a:pos x="wd2" y="hd2"/>
                </a:cxn>
                <a:cxn ang="10800000">
                  <a:pos x="wd2" y="hd2"/>
                </a:cxn>
                <a:cxn ang="16200000">
                  <a:pos x="wd2" y="hd2"/>
                </a:cxn>
              </a:cxnLst>
              <a:rect l="0" t="0" r="r" b="b"/>
              <a:pathLst>
                <a:path w="19236" h="21384" extrusionOk="0">
                  <a:moveTo>
                    <a:pt x="17851" y="21384"/>
                  </a:moveTo>
                  <a:cubicBezTo>
                    <a:pt x="21600" y="16900"/>
                    <a:pt x="16816" y="9179"/>
                    <a:pt x="14378" y="5849"/>
                  </a:cubicBezTo>
                  <a:cubicBezTo>
                    <a:pt x="12137" y="2798"/>
                    <a:pt x="9293" y="435"/>
                    <a:pt x="6160" y="44"/>
                  </a:cubicBezTo>
                  <a:cubicBezTo>
                    <a:pt x="4129" y="-216"/>
                    <a:pt x="1861" y="696"/>
                    <a:pt x="0" y="2351"/>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76" name="Freeform 7"/>
            <p:cNvSpPr/>
            <p:nvPr/>
          </p:nvSpPr>
          <p:spPr>
            <a:xfrm>
              <a:off x="0" y="5564188"/>
              <a:ext cx="1412876" cy="12842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309" y="9520"/>
                    <a:pt x="13527" y="17600"/>
                    <a:pt x="2160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77" name="Freeform 8"/>
            <p:cNvSpPr/>
            <p:nvPr/>
          </p:nvSpPr>
          <p:spPr>
            <a:xfrm>
              <a:off x="0" y="2203381"/>
              <a:ext cx="6104637" cy="4640332"/>
            </a:xfrm>
            <a:custGeom>
              <a:avLst/>
              <a:gdLst/>
              <a:ahLst/>
              <a:cxnLst>
                <a:cxn ang="0">
                  <a:pos x="wd2" y="hd2"/>
                </a:cxn>
                <a:cxn ang="5400000">
                  <a:pos x="wd2" y="hd2"/>
                </a:cxn>
                <a:cxn ang="10800000">
                  <a:pos x="wd2" y="hd2"/>
                </a:cxn>
                <a:cxn ang="16200000">
                  <a:pos x="wd2" y="hd2"/>
                </a:cxn>
              </a:cxnLst>
              <a:rect l="0" t="0" r="r" b="b"/>
              <a:pathLst>
                <a:path w="20254" h="20824" extrusionOk="0">
                  <a:moveTo>
                    <a:pt x="13332" y="20824"/>
                  </a:moveTo>
                  <a:cubicBezTo>
                    <a:pt x="16456" y="19864"/>
                    <a:pt x="21600" y="17430"/>
                    <a:pt x="19928" y="11774"/>
                  </a:cubicBezTo>
                  <a:cubicBezTo>
                    <a:pt x="18366" y="6481"/>
                    <a:pt x="13585" y="1508"/>
                    <a:pt x="9498" y="270"/>
                  </a:cubicBezTo>
                  <a:cubicBezTo>
                    <a:pt x="6043" y="-776"/>
                    <a:pt x="2130" y="1294"/>
                    <a:pt x="0" y="52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78" name="Freeform 9"/>
            <p:cNvSpPr/>
            <p:nvPr/>
          </p:nvSpPr>
          <p:spPr>
            <a:xfrm>
              <a:off x="4763" y="6207125"/>
              <a:ext cx="717551" cy="6461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437" y="8259"/>
                    <a:pt x="13875" y="15724"/>
                    <a:pt x="21600"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79" name="Freeform 10"/>
            <p:cNvSpPr/>
            <p:nvPr/>
          </p:nvSpPr>
          <p:spPr>
            <a:xfrm>
              <a:off x="0" y="1898484"/>
              <a:ext cx="6536244" cy="4954755"/>
            </a:xfrm>
            <a:custGeom>
              <a:avLst/>
              <a:gdLst/>
              <a:ahLst/>
              <a:cxnLst>
                <a:cxn ang="0">
                  <a:pos x="wd2" y="hd2"/>
                </a:cxn>
                <a:cxn ang="5400000">
                  <a:pos x="wd2" y="hd2"/>
                </a:cxn>
                <a:cxn ang="10800000">
                  <a:pos x="wd2" y="hd2"/>
                </a:cxn>
                <a:cxn ang="16200000">
                  <a:pos x="wd2" y="hd2"/>
                </a:cxn>
              </a:cxnLst>
              <a:rect l="0" t="0" r="r" b="b"/>
              <a:pathLst>
                <a:path w="20906" h="21207" extrusionOk="0">
                  <a:moveTo>
                    <a:pt x="15728" y="21207"/>
                  </a:moveTo>
                  <a:cubicBezTo>
                    <a:pt x="17463" y="20352"/>
                    <a:pt x="19516" y="19090"/>
                    <a:pt x="20459" y="16810"/>
                  </a:cubicBezTo>
                  <a:cubicBezTo>
                    <a:pt x="21600" y="14061"/>
                    <a:pt x="20353" y="11211"/>
                    <a:pt x="18999" y="9094"/>
                  </a:cubicBezTo>
                  <a:cubicBezTo>
                    <a:pt x="16246" y="4758"/>
                    <a:pt x="12412" y="767"/>
                    <a:pt x="8062" y="75"/>
                  </a:cubicBezTo>
                  <a:cubicBezTo>
                    <a:pt x="5111" y="-393"/>
                    <a:pt x="2130" y="1378"/>
                    <a:pt x="0" y="4188"/>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80" name="Freeform 11"/>
            <p:cNvSpPr/>
            <p:nvPr/>
          </p:nvSpPr>
          <p:spPr>
            <a:xfrm>
              <a:off x="-1" y="780659"/>
              <a:ext cx="7931682" cy="6072580"/>
            </a:xfrm>
            <a:custGeom>
              <a:avLst/>
              <a:gdLst/>
              <a:ahLst/>
              <a:cxnLst>
                <a:cxn ang="0">
                  <a:pos x="wd2" y="hd2"/>
                </a:cxn>
                <a:cxn ang="5400000">
                  <a:pos x="wd2" y="hd2"/>
                </a:cxn>
                <a:cxn ang="10800000">
                  <a:pos x="wd2" y="hd2"/>
                </a:cxn>
                <a:cxn ang="16200000">
                  <a:pos x="wd2" y="hd2"/>
                </a:cxn>
              </a:cxnLst>
              <a:rect l="0" t="0" r="r" b="b"/>
              <a:pathLst>
                <a:path w="19473" h="21213" extrusionOk="0">
                  <a:moveTo>
                    <a:pt x="18121" y="21213"/>
                  </a:moveTo>
                  <a:cubicBezTo>
                    <a:pt x="21600" y="16544"/>
                    <a:pt x="17560" y="10446"/>
                    <a:pt x="15038" y="7040"/>
                  </a:cubicBezTo>
                  <a:cubicBezTo>
                    <a:pt x="12668" y="3850"/>
                    <a:pt x="9784" y="1108"/>
                    <a:pt x="6527" y="228"/>
                  </a:cubicBezTo>
                  <a:cubicBezTo>
                    <a:pt x="4250" y="-387"/>
                    <a:pt x="1997" y="278"/>
                    <a:pt x="0" y="179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81" name="Freeform 12"/>
            <p:cNvSpPr/>
            <p:nvPr/>
          </p:nvSpPr>
          <p:spPr>
            <a:xfrm>
              <a:off x="-1" y="238906"/>
              <a:ext cx="8772869" cy="6614333"/>
            </a:xfrm>
            <a:custGeom>
              <a:avLst/>
              <a:gdLst/>
              <a:ahLst/>
              <a:cxnLst>
                <a:cxn ang="0">
                  <a:pos x="wd2" y="hd2"/>
                </a:cxn>
                <a:cxn ang="5400000">
                  <a:pos x="wd2" y="hd2"/>
                </a:cxn>
                <a:cxn ang="10800000">
                  <a:pos x="wd2" y="hd2"/>
                </a:cxn>
                <a:cxn ang="16200000">
                  <a:pos x="wd2" y="hd2"/>
                </a:cxn>
              </a:cxnLst>
              <a:rect l="0" t="0" r="r" b="b"/>
              <a:pathLst>
                <a:path w="19832" h="21216" extrusionOk="0">
                  <a:moveTo>
                    <a:pt x="18547" y="21216"/>
                  </a:moveTo>
                  <a:cubicBezTo>
                    <a:pt x="21600" y="16655"/>
                    <a:pt x="18579" y="11591"/>
                    <a:pt x="16041" y="8235"/>
                  </a:cubicBezTo>
                  <a:cubicBezTo>
                    <a:pt x="13418" y="4787"/>
                    <a:pt x="10332" y="1797"/>
                    <a:pt x="6827" y="547"/>
                  </a:cubicBezTo>
                  <a:cubicBezTo>
                    <a:pt x="4215" y="-384"/>
                    <a:pt x="2043" y="-109"/>
                    <a:pt x="0" y="1248"/>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82" name="Freeform 13"/>
            <p:cNvSpPr/>
            <p:nvPr/>
          </p:nvSpPr>
          <p:spPr>
            <a:xfrm>
              <a:off x="3895725" y="4763"/>
              <a:ext cx="5216525" cy="53689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300" y="17391"/>
                    <a:pt x="16599" y="13412"/>
                    <a:pt x="13960" y="10542"/>
                  </a:cubicBezTo>
                  <a:cubicBezTo>
                    <a:pt x="10022" y="6256"/>
                    <a:pt x="5395" y="2430"/>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83" name="Freeform 15"/>
            <p:cNvSpPr/>
            <p:nvPr/>
          </p:nvSpPr>
          <p:spPr>
            <a:xfrm>
              <a:off x="4289425" y="4763"/>
              <a:ext cx="4832350" cy="4822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857" y="18085"/>
                    <a:pt x="17050" y="14847"/>
                    <a:pt x="14839" y="12291"/>
                  </a:cubicBezTo>
                  <a:cubicBezTo>
                    <a:pt x="10630" y="7413"/>
                    <a:pt x="5740" y="3004"/>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84" name="Freeform 16"/>
            <p:cNvSpPr/>
            <p:nvPr/>
          </p:nvSpPr>
          <p:spPr>
            <a:xfrm>
              <a:off x="4479925" y="4763"/>
              <a:ext cx="4641850" cy="45989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785" y="18361"/>
                    <a:pt x="17240" y="15390"/>
                    <a:pt x="15182" y="12956"/>
                  </a:cubicBezTo>
                  <a:cubicBezTo>
                    <a:pt x="10866" y="7863"/>
                    <a:pt x="5843" y="3239"/>
                    <a:pt x="0" y="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a:endParaRPr/>
            </a:p>
          </p:txBody>
        </p:sp>
        <p:sp>
          <p:nvSpPr>
            <p:cNvPr id="85" name="Freeform 17"/>
            <p:cNvSpPr/>
            <p:nvPr/>
          </p:nvSpPr>
          <p:spPr>
            <a:xfrm>
              <a:off x="4679950" y="0"/>
              <a:ext cx="4441825" cy="423703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958" y="18982"/>
                    <a:pt x="17992" y="16582"/>
                    <a:pt x="16304" y="14521"/>
                  </a:cubicBezTo>
                  <a:cubicBezTo>
                    <a:pt x="11633" y="8848"/>
                    <a:pt x="6244" y="3685"/>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86" name="Freeform 18"/>
            <p:cNvSpPr/>
            <p:nvPr/>
          </p:nvSpPr>
          <p:spPr>
            <a:xfrm>
              <a:off x="4932363" y="4763"/>
              <a:ext cx="4179889" cy="39862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175" y="19461"/>
                    <a:pt x="18577" y="17502"/>
                    <a:pt x="17152" y="15749"/>
                  </a:cubicBezTo>
                  <a:cubicBezTo>
                    <a:pt x="12238" y="9666"/>
                    <a:pt x="6586" y="409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87" name="Freeform 19"/>
            <p:cNvSpPr/>
            <p:nvPr/>
          </p:nvSpPr>
          <p:spPr>
            <a:xfrm>
              <a:off x="5345113" y="4763"/>
              <a:ext cx="3776664" cy="38385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267" y="19780"/>
                    <a:pt x="18907" y="18094"/>
                    <a:pt x="17628" y="16514"/>
                  </a:cubicBezTo>
                  <a:cubicBezTo>
                    <a:pt x="12568" y="10251"/>
                    <a:pt x="6747" y="4497"/>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88" name="Freeform 20"/>
            <p:cNvSpPr/>
            <p:nvPr/>
          </p:nvSpPr>
          <p:spPr>
            <a:xfrm>
              <a:off x="7234238" y="4763"/>
              <a:ext cx="1887539" cy="13557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690" y="13794"/>
                    <a:pt x="7508" y="651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89" name="Freeform 21"/>
            <p:cNvSpPr/>
            <p:nvPr/>
          </p:nvSpPr>
          <p:spPr>
            <a:xfrm>
              <a:off x="7699375" y="9525"/>
              <a:ext cx="1422400" cy="11080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231" y="13442"/>
                    <a:pt x="7007" y="6304"/>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90" name="Freeform 22"/>
            <p:cNvSpPr/>
            <p:nvPr/>
          </p:nvSpPr>
          <p:spPr>
            <a:xfrm>
              <a:off x="8485188" y="4763"/>
              <a:ext cx="636589" cy="3619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grpSp>
      <p:grpSp>
        <p:nvGrpSpPr>
          <p:cNvPr id="95" name="Group 6"/>
          <p:cNvGrpSpPr/>
          <p:nvPr/>
        </p:nvGrpSpPr>
        <p:grpSpPr>
          <a:xfrm>
            <a:off x="2403475" y="1158902"/>
            <a:ext cx="4317686" cy="4537817"/>
            <a:chOff x="0" y="0"/>
            <a:chExt cx="4317684" cy="4537816"/>
          </a:xfrm>
        </p:grpSpPr>
        <p:sp>
          <p:nvSpPr>
            <p:cNvPr id="92" name="Rectangle 27"/>
            <p:cNvSpPr/>
            <p:nvPr/>
          </p:nvSpPr>
          <p:spPr>
            <a:xfrm>
              <a:off x="-1" y="-1"/>
              <a:ext cx="4317686" cy="731521"/>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93" name="Rectangle 29"/>
            <p:cNvSpPr/>
            <p:nvPr/>
          </p:nvSpPr>
          <p:spPr>
            <a:xfrm>
              <a:off x="-1" y="804671"/>
              <a:ext cx="4317686" cy="3384465"/>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94" name="Isosceles Triangle 28"/>
            <p:cNvSpPr/>
            <p:nvPr/>
          </p:nvSpPr>
          <p:spPr>
            <a:xfrm rot="10800000">
              <a:off x="1955226" y="4186752"/>
              <a:ext cx="407233" cy="351065"/>
            </a:xfrm>
            <a:prstGeom prst="triangle">
              <a:avLst/>
            </a:prstGeom>
            <a:solidFill>
              <a:schemeClr val="accent1"/>
            </a:solidFill>
            <a:ln w="12700" cap="flat">
              <a:noFill/>
              <a:miter lim="400000"/>
            </a:ln>
            <a:effectLst/>
          </p:spPr>
          <p:txBody>
            <a:bodyPr wrap="square" lIns="0" tIns="0" rIns="0" bIns="0" numCol="1" anchor="t">
              <a:noAutofit/>
            </a:bodyPr>
            <a:lstStyle/>
            <a:p>
              <a:endParaRPr/>
            </a:p>
          </p:txBody>
        </p:sp>
      </p:grpSp>
      <p:sp>
        <p:nvSpPr>
          <p:cNvPr id="96" name="Title Text"/>
          <p:cNvSpPr txBox="1">
            <a:spLocks noGrp="1"/>
          </p:cNvSpPr>
          <p:nvPr>
            <p:ph type="title" hasCustomPrompt="1"/>
          </p:nvPr>
        </p:nvSpPr>
        <p:spPr>
          <a:xfrm>
            <a:off x="2479148" y="2028826"/>
            <a:ext cx="4162953" cy="1732476"/>
          </a:xfrm>
          <a:prstGeom prst="rect">
            <a:avLst/>
          </a:prstGeom>
        </p:spPr>
        <p:txBody>
          <a:bodyPr lIns="0" tIns="0" rIns="0" bIns="0" anchor="b"/>
          <a:lstStyle>
            <a:lvl1pPr>
              <a:defRPr sz="3600">
                <a:solidFill>
                  <a:srgbClr val="FFFEFF"/>
                </a:solidFill>
              </a:defRPr>
            </a:lvl1pPr>
          </a:lstStyle>
          <a:p>
            <a:r>
              <a:t>Title Text</a:t>
            </a:r>
          </a:p>
        </p:txBody>
      </p:sp>
      <p:sp>
        <p:nvSpPr>
          <p:cNvPr id="97" name="Body Level One…"/>
          <p:cNvSpPr txBox="1">
            <a:spLocks noGrp="1"/>
          </p:cNvSpPr>
          <p:nvPr>
            <p:ph type="body" sz="quarter" idx="1" hasCustomPrompt="1"/>
          </p:nvPr>
        </p:nvSpPr>
        <p:spPr>
          <a:xfrm>
            <a:off x="2479148" y="3843337"/>
            <a:ext cx="4162953" cy="1426098"/>
          </a:xfrm>
          <a:prstGeom prst="rect">
            <a:avLst/>
          </a:prstGeom>
        </p:spPr>
        <p:txBody>
          <a:bodyPr lIns="0" tIns="0" rIns="0" bIns="0"/>
          <a:lstStyle>
            <a:lvl1pPr marL="0" indent="0" algn="ctr">
              <a:buClrTx/>
              <a:buSzTx/>
              <a:buNone/>
              <a:defRPr>
                <a:solidFill>
                  <a:srgbClr val="FFFEFF"/>
                </a:solidFill>
              </a:defRPr>
            </a:lvl1pPr>
            <a:lvl2pPr marL="0" indent="342900" algn="ctr">
              <a:buClrTx/>
              <a:buSzTx/>
              <a:buNone/>
              <a:defRPr>
                <a:solidFill>
                  <a:srgbClr val="FFFEFF"/>
                </a:solidFill>
              </a:defRPr>
            </a:lvl2pPr>
            <a:lvl3pPr marL="0" indent="685800" algn="ctr">
              <a:buClrTx/>
              <a:buSzTx/>
              <a:buNone/>
              <a:defRPr>
                <a:solidFill>
                  <a:srgbClr val="FFFEFF"/>
                </a:solidFill>
              </a:defRPr>
            </a:lvl3pPr>
            <a:lvl4pPr marL="0" indent="1028700" algn="ctr">
              <a:buClrTx/>
              <a:buSzTx/>
              <a:buNone/>
              <a:defRPr>
                <a:solidFill>
                  <a:srgbClr val="FFFEFF"/>
                </a:solidFill>
              </a:defRPr>
            </a:lvl4pPr>
            <a:lvl5pPr marL="0" indent="1371600" algn="ctr">
              <a:buClrTx/>
              <a:buSzTx/>
              <a:buNone/>
              <a:defRPr>
                <a:solidFill>
                  <a:srgbClr val="FFFEFF"/>
                </a:solidFill>
              </a:defRPr>
            </a:lvl5pPr>
          </a:lstStyle>
          <a:p>
            <a:r>
              <a:t>Body Level One</a:t>
            </a:r>
          </a:p>
          <a:p>
            <a:pPr lvl="1"/>
            <a:r>
              <a:t>Body Level Two</a:t>
            </a:r>
          </a:p>
          <a:p>
            <a:pPr lvl="2"/>
            <a:r>
              <a:t>Body Level Three</a:t>
            </a:r>
          </a:p>
          <a:p>
            <a:pPr lvl="3"/>
            <a:r>
              <a:t>Body Level Four</a:t>
            </a:r>
          </a:p>
          <a:p>
            <a:pPr lvl="4"/>
            <a:r>
              <a:t>Body Level Five</a:t>
            </a: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grpSp>
        <p:nvGrpSpPr>
          <p:cNvPr id="125" name="Group 40"/>
          <p:cNvGrpSpPr/>
          <p:nvPr/>
        </p:nvGrpSpPr>
        <p:grpSpPr>
          <a:xfrm>
            <a:off x="-4672" y="0"/>
            <a:ext cx="9140206" cy="6858001"/>
            <a:chOff x="0" y="0"/>
            <a:chExt cx="9140204" cy="6858000"/>
          </a:xfrm>
        </p:grpSpPr>
        <p:sp>
          <p:nvSpPr>
            <p:cNvPr id="105" name="Freeform 5"/>
            <p:cNvSpPr/>
            <p:nvPr/>
          </p:nvSpPr>
          <p:spPr>
            <a:xfrm>
              <a:off x="1874797" y="0"/>
              <a:ext cx="2766887" cy="6848475"/>
            </a:xfrm>
            <a:custGeom>
              <a:avLst/>
              <a:gdLst/>
              <a:ahLst/>
              <a:cxnLst>
                <a:cxn ang="0">
                  <a:pos x="wd2" y="hd2"/>
                </a:cxn>
                <a:cxn ang="5400000">
                  <a:pos x="wd2" y="hd2"/>
                </a:cxn>
                <a:cxn ang="10800000">
                  <a:pos x="wd2" y="hd2"/>
                </a:cxn>
                <a:cxn ang="16200000">
                  <a:pos x="wd2" y="hd2"/>
                </a:cxn>
              </a:cxnLst>
              <a:rect l="0" t="0" r="r" b="b"/>
              <a:pathLst>
                <a:path w="15423" h="21600"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06" name="Freeform 6"/>
            <p:cNvSpPr/>
            <p:nvPr/>
          </p:nvSpPr>
          <p:spPr>
            <a:xfrm>
              <a:off x="8096699" y="9525"/>
              <a:ext cx="1043505" cy="3286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99" y="12835"/>
                    <a:pt x="7003" y="594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07" name="Freeform 7"/>
            <p:cNvSpPr/>
            <p:nvPr/>
          </p:nvSpPr>
          <p:spPr>
            <a:xfrm>
              <a:off x="7714929" y="5578474"/>
              <a:ext cx="1425275"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85" y="15047"/>
                    <a:pt x="14882" y="7766"/>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08" name="Freeform 8"/>
            <p:cNvSpPr/>
            <p:nvPr/>
          </p:nvSpPr>
          <p:spPr>
            <a:xfrm>
              <a:off x="1627699" y="0"/>
              <a:ext cx="2641760" cy="6848475"/>
            </a:xfrm>
            <a:custGeom>
              <a:avLst/>
              <a:gdLst/>
              <a:ahLst/>
              <a:cxnLst>
                <a:cxn ang="0">
                  <a:pos x="wd2" y="hd2"/>
                </a:cxn>
                <a:cxn ang="5400000">
                  <a:pos x="wd2" y="hd2"/>
                </a:cxn>
                <a:cxn ang="10800000">
                  <a:pos x="wd2" y="hd2"/>
                </a:cxn>
                <a:cxn ang="16200000">
                  <a:pos x="wd2" y="hd2"/>
                </a:cxn>
              </a:cxnLst>
              <a:rect l="0" t="0" r="r" b="b"/>
              <a:pathLst>
                <a:path w="15469" h="21600"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09" name="Freeform 9"/>
            <p:cNvSpPr/>
            <p:nvPr/>
          </p:nvSpPr>
          <p:spPr>
            <a:xfrm>
              <a:off x="8672535" y="9525"/>
              <a:ext cx="467669" cy="1571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327" y="13745"/>
                    <a:pt x="7273" y="6545"/>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10" name="Freeform 10"/>
            <p:cNvSpPr/>
            <p:nvPr/>
          </p:nvSpPr>
          <p:spPr>
            <a:xfrm>
              <a:off x="7963079" y="5811837"/>
              <a:ext cx="1177125" cy="10461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21" y="14924"/>
                    <a:pt x="14779" y="7658"/>
                    <a:pt x="2160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11" name="Freeform 11"/>
            <p:cNvSpPr/>
            <p:nvPr/>
          </p:nvSpPr>
          <p:spPr>
            <a:xfrm>
              <a:off x="1491762" y="0"/>
              <a:ext cx="2601128" cy="6848475"/>
            </a:xfrm>
            <a:custGeom>
              <a:avLst/>
              <a:gdLst/>
              <a:ahLst/>
              <a:cxnLst>
                <a:cxn ang="0">
                  <a:pos x="wd2" y="hd2"/>
                </a:cxn>
                <a:cxn ang="5400000">
                  <a:pos x="wd2" y="hd2"/>
                </a:cxn>
                <a:cxn ang="10800000">
                  <a:pos x="wd2" y="hd2"/>
                </a:cxn>
                <a:cxn ang="16200000">
                  <a:pos x="wd2" y="hd2"/>
                </a:cxn>
              </a:cxnLst>
              <a:rect l="0" t="0" r="r" b="b"/>
              <a:pathLst>
                <a:path w="15478" h="21600"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12" name="Freeform 12"/>
            <p:cNvSpPr/>
            <p:nvPr/>
          </p:nvSpPr>
          <p:spPr>
            <a:xfrm flipH="1" flipV="1">
              <a:off x="8973179" y="9525"/>
              <a:ext cx="167026" cy="571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13" name="Freeform 13"/>
            <p:cNvSpPr/>
            <p:nvPr/>
          </p:nvSpPr>
          <p:spPr>
            <a:xfrm>
              <a:off x="8111016" y="5940424"/>
              <a:ext cx="1029189" cy="9080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00" y="14815"/>
                    <a:pt x="14700" y="7577"/>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14" name="Freeform 14"/>
            <p:cNvSpPr/>
            <p:nvPr/>
          </p:nvSpPr>
          <p:spPr>
            <a:xfrm>
              <a:off x="1357729" y="0"/>
              <a:ext cx="2359755" cy="6848475"/>
            </a:xfrm>
            <a:custGeom>
              <a:avLst/>
              <a:gdLst/>
              <a:ahLst/>
              <a:cxnLst>
                <a:cxn ang="0">
                  <a:pos x="wd2" y="hd2"/>
                </a:cxn>
                <a:cxn ang="5400000">
                  <a:pos x="wd2" y="hd2"/>
                </a:cxn>
                <a:cxn ang="10800000">
                  <a:pos x="wd2" y="hd2"/>
                </a:cxn>
                <a:cxn ang="16200000">
                  <a:pos x="wd2" y="hd2"/>
                </a:cxn>
              </a:cxnLst>
              <a:rect l="0" t="0" r="r" b="b"/>
              <a:pathLst>
                <a:path w="15661" h="21600"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15" name="Freeform 15"/>
            <p:cNvSpPr/>
            <p:nvPr/>
          </p:nvSpPr>
          <p:spPr>
            <a:xfrm>
              <a:off x="8273268" y="6054724"/>
              <a:ext cx="866937" cy="7937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77" y="14745"/>
                    <a:pt x="14598" y="7502"/>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16" name="Freeform 16"/>
            <p:cNvSpPr/>
            <p:nvPr/>
          </p:nvSpPr>
          <p:spPr>
            <a:xfrm>
              <a:off x="1215287" y="0"/>
              <a:ext cx="2373350" cy="6848475"/>
            </a:xfrm>
            <a:custGeom>
              <a:avLst/>
              <a:gdLst/>
              <a:ahLst/>
              <a:cxnLst>
                <a:cxn ang="0">
                  <a:pos x="wd2" y="hd2"/>
                </a:cxn>
                <a:cxn ang="5400000">
                  <a:pos x="wd2" y="hd2"/>
                </a:cxn>
                <a:cxn ang="10800000">
                  <a:pos x="wd2" y="hd2"/>
                </a:cxn>
                <a:cxn ang="16200000">
                  <a:pos x="wd2" y="hd2"/>
                </a:cxn>
              </a:cxnLst>
              <a:rect l="0" t="0" r="r" b="b"/>
              <a:pathLst>
                <a:path w="15821" h="21600"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17" name="Freeform 17"/>
            <p:cNvSpPr/>
            <p:nvPr/>
          </p:nvSpPr>
          <p:spPr>
            <a:xfrm>
              <a:off x="8449836" y="6216649"/>
              <a:ext cx="690368" cy="631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48" y="14617"/>
                    <a:pt x="14599" y="7471"/>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18" name="Freeform 18"/>
            <p:cNvSpPr/>
            <p:nvPr/>
          </p:nvSpPr>
          <p:spPr>
            <a:xfrm>
              <a:off x="911209" y="0"/>
              <a:ext cx="2462682" cy="6848475"/>
            </a:xfrm>
            <a:custGeom>
              <a:avLst/>
              <a:gdLst/>
              <a:ahLst/>
              <a:cxnLst>
                <a:cxn ang="0">
                  <a:pos x="wd2" y="hd2"/>
                </a:cxn>
                <a:cxn ang="5400000">
                  <a:pos x="wd2" y="hd2"/>
                </a:cxn>
                <a:cxn ang="10800000">
                  <a:pos x="wd2" y="hd2"/>
                </a:cxn>
                <a:cxn ang="16200000">
                  <a:pos x="wd2" y="hd2"/>
                </a:cxn>
              </a:cxnLst>
              <a:rect l="0" t="0" r="r" b="b"/>
              <a:pathLst>
                <a:path w="15503" h="21600"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19" name="Freeform 19"/>
            <p:cNvSpPr/>
            <p:nvPr/>
          </p:nvSpPr>
          <p:spPr>
            <a:xfrm>
              <a:off x="8758433" y="6519862"/>
              <a:ext cx="381771" cy="328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90" y="14713"/>
                    <a:pt x="14310" y="7513"/>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20" name="Freeform 20"/>
            <p:cNvSpPr/>
            <p:nvPr/>
          </p:nvSpPr>
          <p:spPr>
            <a:xfrm>
              <a:off x="571296" y="0"/>
              <a:ext cx="2212442" cy="6848475"/>
            </a:xfrm>
            <a:custGeom>
              <a:avLst/>
              <a:gdLst/>
              <a:ahLst/>
              <a:cxnLst>
                <a:cxn ang="0">
                  <a:pos x="wd2" y="hd2"/>
                </a:cxn>
                <a:cxn ang="5400000">
                  <a:pos x="wd2" y="hd2"/>
                </a:cxn>
                <a:cxn ang="10800000">
                  <a:pos x="wd2" y="hd2"/>
                </a:cxn>
                <a:cxn ang="16200000">
                  <a:pos x="wd2" y="hd2"/>
                </a:cxn>
              </a:cxnLst>
              <a:rect l="0" t="0" r="r" b="b"/>
              <a:pathLst>
                <a:path w="17528" h="21600"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a:endParaRPr/>
            </a:p>
          </p:txBody>
        </p:sp>
        <p:sp>
          <p:nvSpPr>
            <p:cNvPr id="121" name="Freeform 21"/>
            <p:cNvSpPr/>
            <p:nvPr/>
          </p:nvSpPr>
          <p:spPr>
            <a:xfrm>
              <a:off x="303585" y="0"/>
              <a:ext cx="2370395" cy="6848475"/>
            </a:xfrm>
            <a:custGeom>
              <a:avLst/>
              <a:gdLst/>
              <a:ahLst/>
              <a:cxnLst>
                <a:cxn ang="0">
                  <a:pos x="wd2" y="hd2"/>
                </a:cxn>
                <a:cxn ang="5400000">
                  <a:pos x="wd2" y="hd2"/>
                </a:cxn>
                <a:cxn ang="10800000">
                  <a:pos x="wd2" y="hd2"/>
                </a:cxn>
                <a:cxn ang="16200000">
                  <a:pos x="wd2" y="hd2"/>
                </a:cxn>
              </a:cxnLst>
              <a:rect l="0" t="0" r="r" b="b"/>
              <a:pathLst>
                <a:path w="17324" h="21600"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0" tIns="0" rIns="0" bIns="0" numCol="1" anchor="t">
              <a:noAutofit/>
            </a:bodyPr>
            <a:lstStyle/>
            <a:p>
              <a:endParaRPr/>
            </a:p>
          </p:txBody>
        </p:sp>
        <p:sp>
          <p:nvSpPr>
            <p:cNvPr id="122" name="Freeform 22"/>
            <p:cNvSpPr/>
            <p:nvPr/>
          </p:nvSpPr>
          <p:spPr>
            <a:xfrm>
              <a:off x="0" y="0"/>
              <a:ext cx="1449135" cy="20304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079" y="6070"/>
                    <a:pt x="4903" y="1350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23" name="Freeform 23"/>
            <p:cNvSpPr/>
            <p:nvPr/>
          </p:nvSpPr>
          <p:spPr>
            <a:xfrm>
              <a:off x="0" y="9525"/>
              <a:ext cx="1248706" cy="16414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531" y="6386"/>
                    <a:pt x="5359" y="1358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24" name="Freeform 24"/>
            <p:cNvSpPr/>
            <p:nvPr/>
          </p:nvSpPr>
          <p:spPr>
            <a:xfrm>
              <a:off x="0" y="0"/>
              <a:ext cx="1038733" cy="12128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3574" y="6522"/>
                    <a:pt x="6143" y="13722"/>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grpSp>
      <p:grpSp>
        <p:nvGrpSpPr>
          <p:cNvPr id="129" name="Group 61"/>
          <p:cNvGrpSpPr/>
          <p:nvPr/>
        </p:nvGrpSpPr>
        <p:grpSpPr>
          <a:xfrm>
            <a:off x="640079" y="1699589"/>
            <a:ext cx="3286554" cy="3470422"/>
            <a:chOff x="0" y="0"/>
            <a:chExt cx="3286552" cy="3470420"/>
          </a:xfrm>
        </p:grpSpPr>
        <p:sp>
          <p:nvSpPr>
            <p:cNvPr id="126" name="Rectangle 62"/>
            <p:cNvSpPr/>
            <p:nvPr/>
          </p:nvSpPr>
          <p:spPr>
            <a:xfrm>
              <a:off x="4373" y="0"/>
              <a:ext cx="3277806" cy="502921"/>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127" name="Isosceles Triangle 22"/>
            <p:cNvSpPr/>
            <p:nvPr/>
          </p:nvSpPr>
          <p:spPr>
            <a:xfrm rot="10800000">
              <a:off x="1485282" y="3198017"/>
              <a:ext cx="315990" cy="272404"/>
            </a:xfrm>
            <a:prstGeom prst="triangle">
              <a:avLst/>
            </a:prstGeom>
            <a:solidFill>
              <a:schemeClr val="accent1"/>
            </a:solidFill>
            <a:ln w="12700" cap="flat">
              <a:noFill/>
              <a:miter lim="400000"/>
            </a:ln>
            <a:effectLst/>
          </p:spPr>
          <p:txBody>
            <a:bodyPr wrap="square" lIns="0" tIns="0" rIns="0" bIns="0" numCol="1" anchor="t">
              <a:noAutofit/>
            </a:bodyPr>
            <a:lstStyle/>
            <a:p>
              <a:endParaRPr/>
            </a:p>
          </p:txBody>
        </p:sp>
        <p:sp>
          <p:nvSpPr>
            <p:cNvPr id="128" name="Rectangle 64"/>
            <p:cNvSpPr/>
            <p:nvPr/>
          </p:nvSpPr>
          <p:spPr>
            <a:xfrm>
              <a:off x="-1" y="576072"/>
              <a:ext cx="3286554" cy="2624328"/>
            </a:xfrm>
            <a:prstGeom prst="rect">
              <a:avLst/>
            </a:prstGeom>
            <a:solidFill>
              <a:schemeClr val="accent1"/>
            </a:solidFill>
            <a:ln w="12700" cap="flat">
              <a:noFill/>
              <a:miter lim="400000"/>
            </a:ln>
            <a:effectLst/>
          </p:spPr>
          <p:txBody>
            <a:bodyPr wrap="square" lIns="0" tIns="0" rIns="0" bIns="0" numCol="1" anchor="t">
              <a:noAutofit/>
            </a:bodyPr>
            <a:lstStyle/>
            <a:p>
              <a:endParaRPr/>
            </a:p>
          </p:txBody>
        </p:sp>
      </p:grpSp>
      <p:sp>
        <p:nvSpPr>
          <p:cNvPr id="130" name="Title Text"/>
          <p:cNvSpPr txBox="1">
            <a:spLocks noGrp="1"/>
          </p:cNvSpPr>
          <p:nvPr>
            <p:ph type="title" hasCustomPrompt="1"/>
          </p:nvPr>
        </p:nvSpPr>
        <p:spPr>
          <a:xfrm>
            <a:off x="719951" y="2355068"/>
            <a:ext cx="3122164" cy="2459809"/>
          </a:xfrm>
          <a:prstGeom prst="rect">
            <a:avLst/>
          </a:prstGeom>
        </p:spPr>
        <p:txBody>
          <a:bodyPr lIns="91439" tIns="91439" rIns="91439" bIns="91439"/>
          <a:lstStyle>
            <a:lvl1pPr>
              <a:defRPr>
                <a:solidFill>
                  <a:srgbClr val="FFFEFF"/>
                </a:solidFill>
              </a:defRPr>
            </a:lvl1pPr>
          </a:lstStyle>
          <a:p>
            <a:r>
              <a:t>Title Text</a:t>
            </a:r>
          </a:p>
        </p:txBody>
      </p:sp>
      <p:sp>
        <p:nvSpPr>
          <p:cNvPr id="131" name="Body Level One…"/>
          <p:cNvSpPr txBox="1">
            <a:spLocks noGrp="1"/>
          </p:cNvSpPr>
          <p:nvPr>
            <p:ph type="body" sz="quarter" idx="1" hasCustomPrompt="1"/>
          </p:nvPr>
        </p:nvSpPr>
        <p:spPr>
          <a:xfrm>
            <a:off x="4423014" y="804029"/>
            <a:ext cx="4091675" cy="245934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grpSp>
        <p:nvGrpSpPr>
          <p:cNvPr id="159" name="Group 37"/>
          <p:cNvGrpSpPr/>
          <p:nvPr/>
        </p:nvGrpSpPr>
        <p:grpSpPr>
          <a:xfrm>
            <a:off x="-4672" y="0"/>
            <a:ext cx="9140206" cy="6858001"/>
            <a:chOff x="0" y="0"/>
            <a:chExt cx="9140204" cy="6858000"/>
          </a:xfrm>
        </p:grpSpPr>
        <p:sp>
          <p:nvSpPr>
            <p:cNvPr id="139" name="Freeform 5"/>
            <p:cNvSpPr/>
            <p:nvPr/>
          </p:nvSpPr>
          <p:spPr>
            <a:xfrm>
              <a:off x="1874797" y="0"/>
              <a:ext cx="2766887" cy="6848475"/>
            </a:xfrm>
            <a:custGeom>
              <a:avLst/>
              <a:gdLst/>
              <a:ahLst/>
              <a:cxnLst>
                <a:cxn ang="0">
                  <a:pos x="wd2" y="hd2"/>
                </a:cxn>
                <a:cxn ang="5400000">
                  <a:pos x="wd2" y="hd2"/>
                </a:cxn>
                <a:cxn ang="10800000">
                  <a:pos x="wd2" y="hd2"/>
                </a:cxn>
                <a:cxn ang="16200000">
                  <a:pos x="wd2" y="hd2"/>
                </a:cxn>
              </a:cxnLst>
              <a:rect l="0" t="0" r="r" b="b"/>
              <a:pathLst>
                <a:path w="15423" h="21600"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40" name="Freeform 6"/>
            <p:cNvSpPr/>
            <p:nvPr/>
          </p:nvSpPr>
          <p:spPr>
            <a:xfrm>
              <a:off x="8096699" y="9525"/>
              <a:ext cx="1043505" cy="3286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99" y="12835"/>
                    <a:pt x="7003" y="594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41" name="Freeform 7"/>
            <p:cNvSpPr/>
            <p:nvPr/>
          </p:nvSpPr>
          <p:spPr>
            <a:xfrm>
              <a:off x="7714929" y="5578474"/>
              <a:ext cx="1425275"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85" y="15047"/>
                    <a:pt x="14882" y="7766"/>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42" name="Freeform 8"/>
            <p:cNvSpPr/>
            <p:nvPr/>
          </p:nvSpPr>
          <p:spPr>
            <a:xfrm>
              <a:off x="1627699" y="0"/>
              <a:ext cx="2641760" cy="6848475"/>
            </a:xfrm>
            <a:custGeom>
              <a:avLst/>
              <a:gdLst/>
              <a:ahLst/>
              <a:cxnLst>
                <a:cxn ang="0">
                  <a:pos x="wd2" y="hd2"/>
                </a:cxn>
                <a:cxn ang="5400000">
                  <a:pos x="wd2" y="hd2"/>
                </a:cxn>
                <a:cxn ang="10800000">
                  <a:pos x="wd2" y="hd2"/>
                </a:cxn>
                <a:cxn ang="16200000">
                  <a:pos x="wd2" y="hd2"/>
                </a:cxn>
              </a:cxnLst>
              <a:rect l="0" t="0" r="r" b="b"/>
              <a:pathLst>
                <a:path w="15469" h="21600"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43" name="Freeform 9"/>
            <p:cNvSpPr/>
            <p:nvPr/>
          </p:nvSpPr>
          <p:spPr>
            <a:xfrm>
              <a:off x="8672535" y="9525"/>
              <a:ext cx="467669" cy="1571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327" y="13745"/>
                    <a:pt x="7273" y="6545"/>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44" name="Freeform 10"/>
            <p:cNvSpPr/>
            <p:nvPr/>
          </p:nvSpPr>
          <p:spPr>
            <a:xfrm>
              <a:off x="7963079" y="5811837"/>
              <a:ext cx="1177125" cy="10461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21" y="14924"/>
                    <a:pt x="14779" y="7658"/>
                    <a:pt x="2160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45" name="Freeform 11"/>
            <p:cNvSpPr/>
            <p:nvPr/>
          </p:nvSpPr>
          <p:spPr>
            <a:xfrm>
              <a:off x="1491762" y="0"/>
              <a:ext cx="2601128" cy="6848475"/>
            </a:xfrm>
            <a:custGeom>
              <a:avLst/>
              <a:gdLst/>
              <a:ahLst/>
              <a:cxnLst>
                <a:cxn ang="0">
                  <a:pos x="wd2" y="hd2"/>
                </a:cxn>
                <a:cxn ang="5400000">
                  <a:pos x="wd2" y="hd2"/>
                </a:cxn>
                <a:cxn ang="10800000">
                  <a:pos x="wd2" y="hd2"/>
                </a:cxn>
                <a:cxn ang="16200000">
                  <a:pos x="wd2" y="hd2"/>
                </a:cxn>
              </a:cxnLst>
              <a:rect l="0" t="0" r="r" b="b"/>
              <a:pathLst>
                <a:path w="15478" h="21600"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46" name="Freeform 12"/>
            <p:cNvSpPr/>
            <p:nvPr/>
          </p:nvSpPr>
          <p:spPr>
            <a:xfrm flipH="1" flipV="1">
              <a:off x="8973179" y="9525"/>
              <a:ext cx="167026" cy="571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47" name="Freeform 13"/>
            <p:cNvSpPr/>
            <p:nvPr/>
          </p:nvSpPr>
          <p:spPr>
            <a:xfrm>
              <a:off x="8111016" y="5940424"/>
              <a:ext cx="1029189" cy="9080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00" y="14815"/>
                    <a:pt x="14700" y="7577"/>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48" name="Freeform 14"/>
            <p:cNvSpPr/>
            <p:nvPr/>
          </p:nvSpPr>
          <p:spPr>
            <a:xfrm>
              <a:off x="1357729" y="0"/>
              <a:ext cx="2359755" cy="6848475"/>
            </a:xfrm>
            <a:custGeom>
              <a:avLst/>
              <a:gdLst/>
              <a:ahLst/>
              <a:cxnLst>
                <a:cxn ang="0">
                  <a:pos x="wd2" y="hd2"/>
                </a:cxn>
                <a:cxn ang="5400000">
                  <a:pos x="wd2" y="hd2"/>
                </a:cxn>
                <a:cxn ang="10800000">
                  <a:pos x="wd2" y="hd2"/>
                </a:cxn>
                <a:cxn ang="16200000">
                  <a:pos x="wd2" y="hd2"/>
                </a:cxn>
              </a:cxnLst>
              <a:rect l="0" t="0" r="r" b="b"/>
              <a:pathLst>
                <a:path w="15661" h="21600"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49" name="Freeform 15"/>
            <p:cNvSpPr/>
            <p:nvPr/>
          </p:nvSpPr>
          <p:spPr>
            <a:xfrm>
              <a:off x="8273268" y="6054724"/>
              <a:ext cx="866937" cy="7937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77" y="14745"/>
                    <a:pt x="14598" y="7502"/>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50" name="Freeform 16"/>
            <p:cNvSpPr/>
            <p:nvPr/>
          </p:nvSpPr>
          <p:spPr>
            <a:xfrm>
              <a:off x="1215287" y="0"/>
              <a:ext cx="2373350" cy="6848475"/>
            </a:xfrm>
            <a:custGeom>
              <a:avLst/>
              <a:gdLst/>
              <a:ahLst/>
              <a:cxnLst>
                <a:cxn ang="0">
                  <a:pos x="wd2" y="hd2"/>
                </a:cxn>
                <a:cxn ang="5400000">
                  <a:pos x="wd2" y="hd2"/>
                </a:cxn>
                <a:cxn ang="10800000">
                  <a:pos x="wd2" y="hd2"/>
                </a:cxn>
                <a:cxn ang="16200000">
                  <a:pos x="wd2" y="hd2"/>
                </a:cxn>
              </a:cxnLst>
              <a:rect l="0" t="0" r="r" b="b"/>
              <a:pathLst>
                <a:path w="15821" h="21600"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51" name="Freeform 17"/>
            <p:cNvSpPr/>
            <p:nvPr/>
          </p:nvSpPr>
          <p:spPr>
            <a:xfrm>
              <a:off x="8449836" y="6216649"/>
              <a:ext cx="690368" cy="631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48" y="14617"/>
                    <a:pt x="14599" y="7471"/>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52" name="Freeform 18"/>
            <p:cNvSpPr/>
            <p:nvPr/>
          </p:nvSpPr>
          <p:spPr>
            <a:xfrm>
              <a:off x="911209" y="0"/>
              <a:ext cx="2462682" cy="6848475"/>
            </a:xfrm>
            <a:custGeom>
              <a:avLst/>
              <a:gdLst/>
              <a:ahLst/>
              <a:cxnLst>
                <a:cxn ang="0">
                  <a:pos x="wd2" y="hd2"/>
                </a:cxn>
                <a:cxn ang="5400000">
                  <a:pos x="wd2" y="hd2"/>
                </a:cxn>
                <a:cxn ang="10800000">
                  <a:pos x="wd2" y="hd2"/>
                </a:cxn>
                <a:cxn ang="16200000">
                  <a:pos x="wd2" y="hd2"/>
                </a:cxn>
              </a:cxnLst>
              <a:rect l="0" t="0" r="r" b="b"/>
              <a:pathLst>
                <a:path w="15503" h="21600"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53" name="Freeform 19"/>
            <p:cNvSpPr/>
            <p:nvPr/>
          </p:nvSpPr>
          <p:spPr>
            <a:xfrm>
              <a:off x="8758433" y="6519862"/>
              <a:ext cx="381771" cy="328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90" y="14713"/>
                    <a:pt x="14310" y="7513"/>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54" name="Freeform 20"/>
            <p:cNvSpPr/>
            <p:nvPr/>
          </p:nvSpPr>
          <p:spPr>
            <a:xfrm>
              <a:off x="571296" y="0"/>
              <a:ext cx="2212442" cy="6848475"/>
            </a:xfrm>
            <a:custGeom>
              <a:avLst/>
              <a:gdLst/>
              <a:ahLst/>
              <a:cxnLst>
                <a:cxn ang="0">
                  <a:pos x="wd2" y="hd2"/>
                </a:cxn>
                <a:cxn ang="5400000">
                  <a:pos x="wd2" y="hd2"/>
                </a:cxn>
                <a:cxn ang="10800000">
                  <a:pos x="wd2" y="hd2"/>
                </a:cxn>
                <a:cxn ang="16200000">
                  <a:pos x="wd2" y="hd2"/>
                </a:cxn>
              </a:cxnLst>
              <a:rect l="0" t="0" r="r" b="b"/>
              <a:pathLst>
                <a:path w="17528" h="21600"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a:endParaRPr/>
            </a:p>
          </p:txBody>
        </p:sp>
        <p:sp>
          <p:nvSpPr>
            <p:cNvPr id="155" name="Freeform 21"/>
            <p:cNvSpPr/>
            <p:nvPr/>
          </p:nvSpPr>
          <p:spPr>
            <a:xfrm>
              <a:off x="303585" y="0"/>
              <a:ext cx="2370395" cy="6848475"/>
            </a:xfrm>
            <a:custGeom>
              <a:avLst/>
              <a:gdLst/>
              <a:ahLst/>
              <a:cxnLst>
                <a:cxn ang="0">
                  <a:pos x="wd2" y="hd2"/>
                </a:cxn>
                <a:cxn ang="5400000">
                  <a:pos x="wd2" y="hd2"/>
                </a:cxn>
                <a:cxn ang="10800000">
                  <a:pos x="wd2" y="hd2"/>
                </a:cxn>
                <a:cxn ang="16200000">
                  <a:pos x="wd2" y="hd2"/>
                </a:cxn>
              </a:cxnLst>
              <a:rect l="0" t="0" r="r" b="b"/>
              <a:pathLst>
                <a:path w="17324" h="21600"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0" tIns="0" rIns="0" bIns="0" numCol="1" anchor="t">
              <a:noAutofit/>
            </a:bodyPr>
            <a:lstStyle/>
            <a:p>
              <a:endParaRPr/>
            </a:p>
          </p:txBody>
        </p:sp>
        <p:sp>
          <p:nvSpPr>
            <p:cNvPr id="156" name="Freeform 22"/>
            <p:cNvSpPr/>
            <p:nvPr/>
          </p:nvSpPr>
          <p:spPr>
            <a:xfrm>
              <a:off x="0" y="0"/>
              <a:ext cx="1449135" cy="20304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079" y="6070"/>
                    <a:pt x="4903" y="1350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57" name="Freeform 23"/>
            <p:cNvSpPr/>
            <p:nvPr/>
          </p:nvSpPr>
          <p:spPr>
            <a:xfrm>
              <a:off x="0" y="9525"/>
              <a:ext cx="1248706" cy="16414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531" y="6386"/>
                    <a:pt x="5359" y="1358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58" name="Freeform 24"/>
            <p:cNvSpPr/>
            <p:nvPr/>
          </p:nvSpPr>
          <p:spPr>
            <a:xfrm>
              <a:off x="0" y="0"/>
              <a:ext cx="1038733" cy="12128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3574" y="6522"/>
                    <a:pt x="6143" y="13722"/>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grpSp>
      <p:grpSp>
        <p:nvGrpSpPr>
          <p:cNvPr id="163" name="Group 58"/>
          <p:cNvGrpSpPr/>
          <p:nvPr/>
        </p:nvGrpSpPr>
        <p:grpSpPr>
          <a:xfrm>
            <a:off x="640079" y="1699589"/>
            <a:ext cx="3286554" cy="3470422"/>
            <a:chOff x="0" y="0"/>
            <a:chExt cx="3286552" cy="3470420"/>
          </a:xfrm>
        </p:grpSpPr>
        <p:sp>
          <p:nvSpPr>
            <p:cNvPr id="160" name="Rectangle 59"/>
            <p:cNvSpPr/>
            <p:nvPr/>
          </p:nvSpPr>
          <p:spPr>
            <a:xfrm>
              <a:off x="4373" y="0"/>
              <a:ext cx="3277806" cy="502921"/>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161" name="Isosceles Triangle 22"/>
            <p:cNvSpPr/>
            <p:nvPr/>
          </p:nvSpPr>
          <p:spPr>
            <a:xfrm rot="10800000">
              <a:off x="1485282" y="3198017"/>
              <a:ext cx="315990" cy="272404"/>
            </a:xfrm>
            <a:prstGeom prst="triangle">
              <a:avLst/>
            </a:prstGeom>
            <a:solidFill>
              <a:schemeClr val="accent1"/>
            </a:solidFill>
            <a:ln w="12700" cap="flat">
              <a:noFill/>
              <a:miter lim="400000"/>
            </a:ln>
            <a:effectLst/>
          </p:spPr>
          <p:txBody>
            <a:bodyPr wrap="square" lIns="0" tIns="0" rIns="0" bIns="0" numCol="1" anchor="t">
              <a:noAutofit/>
            </a:bodyPr>
            <a:lstStyle/>
            <a:p>
              <a:endParaRPr/>
            </a:p>
          </p:txBody>
        </p:sp>
        <p:sp>
          <p:nvSpPr>
            <p:cNvPr id="162" name="Rectangle 61"/>
            <p:cNvSpPr/>
            <p:nvPr/>
          </p:nvSpPr>
          <p:spPr>
            <a:xfrm>
              <a:off x="-1" y="576072"/>
              <a:ext cx="3286554" cy="2624328"/>
            </a:xfrm>
            <a:prstGeom prst="rect">
              <a:avLst/>
            </a:prstGeom>
            <a:solidFill>
              <a:schemeClr val="accent1"/>
            </a:solidFill>
            <a:ln w="12700" cap="flat">
              <a:noFill/>
              <a:miter lim="400000"/>
            </a:ln>
            <a:effectLst/>
          </p:spPr>
          <p:txBody>
            <a:bodyPr wrap="square" lIns="0" tIns="0" rIns="0" bIns="0" numCol="1" anchor="t">
              <a:noAutofit/>
            </a:bodyPr>
            <a:lstStyle/>
            <a:p>
              <a:endParaRPr/>
            </a:p>
          </p:txBody>
        </p:sp>
      </p:grpSp>
      <p:sp>
        <p:nvSpPr>
          <p:cNvPr id="164" name="Title Text"/>
          <p:cNvSpPr txBox="1">
            <a:spLocks noGrp="1"/>
          </p:cNvSpPr>
          <p:nvPr>
            <p:ph type="title" hasCustomPrompt="1"/>
          </p:nvPr>
        </p:nvSpPr>
        <p:spPr>
          <a:xfrm>
            <a:off x="719951" y="2355848"/>
            <a:ext cx="3122164" cy="2459029"/>
          </a:xfrm>
          <a:prstGeom prst="rect">
            <a:avLst/>
          </a:prstGeom>
        </p:spPr>
        <p:txBody>
          <a:bodyPr lIns="91439" tIns="91439" rIns="91439" bIns="91439"/>
          <a:lstStyle>
            <a:lvl1pPr>
              <a:defRPr>
                <a:solidFill>
                  <a:srgbClr val="FFFEFF"/>
                </a:solidFill>
              </a:defRPr>
            </a:lvl1pPr>
          </a:lstStyle>
          <a:p>
            <a:r>
              <a:t>Title Text</a:t>
            </a:r>
          </a:p>
        </p:txBody>
      </p:sp>
      <p:sp>
        <p:nvSpPr>
          <p:cNvPr id="165" name="Body Level One…"/>
          <p:cNvSpPr txBox="1">
            <a:spLocks noGrp="1"/>
          </p:cNvSpPr>
          <p:nvPr>
            <p:ph type="body" sz="quarter" idx="1" hasCustomPrompt="1"/>
          </p:nvPr>
        </p:nvSpPr>
        <p:spPr>
          <a:xfrm>
            <a:off x="4706611" y="802200"/>
            <a:ext cx="3805125" cy="685801"/>
          </a:xfrm>
          <a:prstGeom prst="rect">
            <a:avLst/>
          </a:prstGeom>
        </p:spPr>
        <p:txBody>
          <a:bodyPr anchor="ctr"/>
          <a:lstStyle>
            <a:lvl1pPr marL="0" indent="0">
              <a:lnSpc>
                <a:spcPct val="100000"/>
              </a:lnSpc>
              <a:buClrTx/>
              <a:buSzTx/>
              <a:buNone/>
              <a:defRPr sz="1800" cap="all">
                <a:solidFill>
                  <a:schemeClr val="accent1"/>
                </a:solidFill>
              </a:defRPr>
            </a:lvl1pPr>
            <a:lvl2pPr marL="0" indent="342900">
              <a:lnSpc>
                <a:spcPct val="100000"/>
              </a:lnSpc>
              <a:buClrTx/>
              <a:buSzTx/>
              <a:buNone/>
              <a:defRPr sz="1800" cap="all">
                <a:solidFill>
                  <a:schemeClr val="accent1"/>
                </a:solidFill>
              </a:defRPr>
            </a:lvl2pPr>
            <a:lvl3pPr marL="0" indent="685800">
              <a:lnSpc>
                <a:spcPct val="100000"/>
              </a:lnSpc>
              <a:buClrTx/>
              <a:buSzTx/>
              <a:buNone/>
              <a:defRPr sz="1800" cap="all">
                <a:solidFill>
                  <a:schemeClr val="accent1"/>
                </a:solidFill>
              </a:defRPr>
            </a:lvl3pPr>
            <a:lvl4pPr marL="0" indent="1028700">
              <a:lnSpc>
                <a:spcPct val="100000"/>
              </a:lnSpc>
              <a:buClrTx/>
              <a:buSzTx/>
              <a:buNone/>
              <a:defRPr sz="1800" cap="all">
                <a:solidFill>
                  <a:schemeClr val="accent1"/>
                </a:solidFill>
              </a:defRPr>
            </a:lvl4pPr>
            <a:lvl5pPr marL="0" indent="1371600">
              <a:lnSpc>
                <a:spcPct val="100000"/>
              </a:lnSpc>
              <a:buClrTx/>
              <a:buSzTx/>
              <a:buNone/>
              <a:defRPr sz="1800" cap="all">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66" name="Text Placeholder 4"/>
          <p:cNvSpPr>
            <a:spLocks noGrp="1"/>
          </p:cNvSpPr>
          <p:nvPr>
            <p:ph type="body" sz="quarter" idx="21"/>
          </p:nvPr>
        </p:nvSpPr>
        <p:spPr>
          <a:xfrm>
            <a:off x="4695009" y="3585517"/>
            <a:ext cx="3819676" cy="685801"/>
          </a:xfrm>
          <a:prstGeom prst="rect">
            <a:avLst/>
          </a:prstGeom>
        </p:spPr>
        <p:txBody>
          <a:bodyPr anchor="ctr"/>
          <a:lstStyle/>
          <a:p>
            <a:pPr marL="0" indent="0">
              <a:lnSpc>
                <a:spcPct val="100000"/>
              </a:lnSpc>
              <a:buClrTx/>
              <a:buSzTx/>
              <a:buNone/>
              <a:defRPr sz="1800" cap="all">
                <a:solidFill>
                  <a:schemeClr val="accent1"/>
                </a:solidFill>
              </a:defRPr>
            </a:pPr>
            <a:endParaRPr/>
          </a:p>
        </p:txBody>
      </p:sp>
      <p:sp>
        <p:nvSpPr>
          <p:cNvPr id="16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grpSp>
        <p:nvGrpSpPr>
          <p:cNvPr id="194" name="Group 75"/>
          <p:cNvGrpSpPr/>
          <p:nvPr/>
        </p:nvGrpSpPr>
        <p:grpSpPr>
          <a:xfrm>
            <a:off x="-4672" y="0"/>
            <a:ext cx="9140206" cy="6858001"/>
            <a:chOff x="0" y="0"/>
            <a:chExt cx="9140204" cy="6858000"/>
          </a:xfrm>
        </p:grpSpPr>
        <p:sp>
          <p:nvSpPr>
            <p:cNvPr id="174" name="Freeform 5"/>
            <p:cNvSpPr/>
            <p:nvPr/>
          </p:nvSpPr>
          <p:spPr>
            <a:xfrm>
              <a:off x="1874797" y="0"/>
              <a:ext cx="2766887" cy="6848475"/>
            </a:xfrm>
            <a:custGeom>
              <a:avLst/>
              <a:gdLst/>
              <a:ahLst/>
              <a:cxnLst>
                <a:cxn ang="0">
                  <a:pos x="wd2" y="hd2"/>
                </a:cxn>
                <a:cxn ang="5400000">
                  <a:pos x="wd2" y="hd2"/>
                </a:cxn>
                <a:cxn ang="10800000">
                  <a:pos x="wd2" y="hd2"/>
                </a:cxn>
                <a:cxn ang="16200000">
                  <a:pos x="wd2" y="hd2"/>
                </a:cxn>
              </a:cxnLst>
              <a:rect l="0" t="0" r="r" b="b"/>
              <a:pathLst>
                <a:path w="15423" h="21600"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75" name="Freeform 6"/>
            <p:cNvSpPr/>
            <p:nvPr/>
          </p:nvSpPr>
          <p:spPr>
            <a:xfrm>
              <a:off x="8096699" y="9525"/>
              <a:ext cx="1043505" cy="3286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99" y="12835"/>
                    <a:pt x="7003" y="594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76" name="Freeform 7"/>
            <p:cNvSpPr/>
            <p:nvPr/>
          </p:nvSpPr>
          <p:spPr>
            <a:xfrm>
              <a:off x="7714929" y="5578474"/>
              <a:ext cx="1425275"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85" y="15047"/>
                    <a:pt x="14882" y="7766"/>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77" name="Freeform 8"/>
            <p:cNvSpPr/>
            <p:nvPr/>
          </p:nvSpPr>
          <p:spPr>
            <a:xfrm>
              <a:off x="1627699" y="0"/>
              <a:ext cx="2641760" cy="6848475"/>
            </a:xfrm>
            <a:custGeom>
              <a:avLst/>
              <a:gdLst/>
              <a:ahLst/>
              <a:cxnLst>
                <a:cxn ang="0">
                  <a:pos x="wd2" y="hd2"/>
                </a:cxn>
                <a:cxn ang="5400000">
                  <a:pos x="wd2" y="hd2"/>
                </a:cxn>
                <a:cxn ang="10800000">
                  <a:pos x="wd2" y="hd2"/>
                </a:cxn>
                <a:cxn ang="16200000">
                  <a:pos x="wd2" y="hd2"/>
                </a:cxn>
              </a:cxnLst>
              <a:rect l="0" t="0" r="r" b="b"/>
              <a:pathLst>
                <a:path w="15469" h="21600"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78" name="Freeform 9"/>
            <p:cNvSpPr/>
            <p:nvPr/>
          </p:nvSpPr>
          <p:spPr>
            <a:xfrm>
              <a:off x="8672535" y="9525"/>
              <a:ext cx="467669" cy="1571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327" y="13745"/>
                    <a:pt x="7273" y="6545"/>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79" name="Freeform 10"/>
            <p:cNvSpPr/>
            <p:nvPr/>
          </p:nvSpPr>
          <p:spPr>
            <a:xfrm>
              <a:off x="7963079" y="5811837"/>
              <a:ext cx="1177125" cy="10461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21" y="14924"/>
                    <a:pt x="14779" y="7658"/>
                    <a:pt x="2160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180" name="Freeform 11"/>
            <p:cNvSpPr/>
            <p:nvPr/>
          </p:nvSpPr>
          <p:spPr>
            <a:xfrm>
              <a:off x="1491762" y="0"/>
              <a:ext cx="2601128" cy="6848475"/>
            </a:xfrm>
            <a:custGeom>
              <a:avLst/>
              <a:gdLst/>
              <a:ahLst/>
              <a:cxnLst>
                <a:cxn ang="0">
                  <a:pos x="wd2" y="hd2"/>
                </a:cxn>
                <a:cxn ang="5400000">
                  <a:pos x="wd2" y="hd2"/>
                </a:cxn>
                <a:cxn ang="10800000">
                  <a:pos x="wd2" y="hd2"/>
                </a:cxn>
                <a:cxn ang="16200000">
                  <a:pos x="wd2" y="hd2"/>
                </a:cxn>
              </a:cxnLst>
              <a:rect l="0" t="0" r="r" b="b"/>
              <a:pathLst>
                <a:path w="15478" h="21600"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1" name="Freeform 12"/>
            <p:cNvSpPr/>
            <p:nvPr/>
          </p:nvSpPr>
          <p:spPr>
            <a:xfrm flipH="1" flipV="1">
              <a:off x="8973179" y="9525"/>
              <a:ext cx="167026" cy="571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2" name="Freeform 13"/>
            <p:cNvSpPr/>
            <p:nvPr/>
          </p:nvSpPr>
          <p:spPr>
            <a:xfrm>
              <a:off x="8111016" y="5940424"/>
              <a:ext cx="1029189" cy="9080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00" y="14815"/>
                    <a:pt x="14700" y="7577"/>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3" name="Freeform 14"/>
            <p:cNvSpPr/>
            <p:nvPr/>
          </p:nvSpPr>
          <p:spPr>
            <a:xfrm>
              <a:off x="1357729" y="0"/>
              <a:ext cx="2359755" cy="6848475"/>
            </a:xfrm>
            <a:custGeom>
              <a:avLst/>
              <a:gdLst/>
              <a:ahLst/>
              <a:cxnLst>
                <a:cxn ang="0">
                  <a:pos x="wd2" y="hd2"/>
                </a:cxn>
                <a:cxn ang="5400000">
                  <a:pos x="wd2" y="hd2"/>
                </a:cxn>
                <a:cxn ang="10800000">
                  <a:pos x="wd2" y="hd2"/>
                </a:cxn>
                <a:cxn ang="16200000">
                  <a:pos x="wd2" y="hd2"/>
                </a:cxn>
              </a:cxnLst>
              <a:rect l="0" t="0" r="r" b="b"/>
              <a:pathLst>
                <a:path w="15661" h="21600"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4" name="Freeform 15"/>
            <p:cNvSpPr/>
            <p:nvPr/>
          </p:nvSpPr>
          <p:spPr>
            <a:xfrm>
              <a:off x="8273268" y="6054724"/>
              <a:ext cx="866937" cy="7937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77" y="14745"/>
                    <a:pt x="14598" y="7502"/>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5" name="Freeform 16"/>
            <p:cNvSpPr/>
            <p:nvPr/>
          </p:nvSpPr>
          <p:spPr>
            <a:xfrm>
              <a:off x="1215287" y="0"/>
              <a:ext cx="2373350" cy="6848475"/>
            </a:xfrm>
            <a:custGeom>
              <a:avLst/>
              <a:gdLst/>
              <a:ahLst/>
              <a:cxnLst>
                <a:cxn ang="0">
                  <a:pos x="wd2" y="hd2"/>
                </a:cxn>
                <a:cxn ang="5400000">
                  <a:pos x="wd2" y="hd2"/>
                </a:cxn>
                <a:cxn ang="10800000">
                  <a:pos x="wd2" y="hd2"/>
                </a:cxn>
                <a:cxn ang="16200000">
                  <a:pos x="wd2" y="hd2"/>
                </a:cxn>
              </a:cxnLst>
              <a:rect l="0" t="0" r="r" b="b"/>
              <a:pathLst>
                <a:path w="15821" h="21600"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6" name="Freeform 17"/>
            <p:cNvSpPr/>
            <p:nvPr/>
          </p:nvSpPr>
          <p:spPr>
            <a:xfrm>
              <a:off x="8449836" y="6216649"/>
              <a:ext cx="690368" cy="631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48" y="14617"/>
                    <a:pt x="14599" y="7471"/>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7" name="Freeform 18"/>
            <p:cNvSpPr/>
            <p:nvPr/>
          </p:nvSpPr>
          <p:spPr>
            <a:xfrm>
              <a:off x="911209" y="0"/>
              <a:ext cx="2462682" cy="6848475"/>
            </a:xfrm>
            <a:custGeom>
              <a:avLst/>
              <a:gdLst/>
              <a:ahLst/>
              <a:cxnLst>
                <a:cxn ang="0">
                  <a:pos x="wd2" y="hd2"/>
                </a:cxn>
                <a:cxn ang="5400000">
                  <a:pos x="wd2" y="hd2"/>
                </a:cxn>
                <a:cxn ang="10800000">
                  <a:pos x="wd2" y="hd2"/>
                </a:cxn>
                <a:cxn ang="16200000">
                  <a:pos x="wd2" y="hd2"/>
                </a:cxn>
              </a:cxnLst>
              <a:rect l="0" t="0" r="r" b="b"/>
              <a:pathLst>
                <a:path w="15503" h="21600"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8" name="Freeform 19"/>
            <p:cNvSpPr/>
            <p:nvPr/>
          </p:nvSpPr>
          <p:spPr>
            <a:xfrm>
              <a:off x="8758433" y="6519862"/>
              <a:ext cx="381771" cy="328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90" y="14713"/>
                    <a:pt x="14310" y="7513"/>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89" name="Freeform 20"/>
            <p:cNvSpPr/>
            <p:nvPr/>
          </p:nvSpPr>
          <p:spPr>
            <a:xfrm>
              <a:off x="571296" y="0"/>
              <a:ext cx="2212442" cy="6848475"/>
            </a:xfrm>
            <a:custGeom>
              <a:avLst/>
              <a:gdLst/>
              <a:ahLst/>
              <a:cxnLst>
                <a:cxn ang="0">
                  <a:pos x="wd2" y="hd2"/>
                </a:cxn>
                <a:cxn ang="5400000">
                  <a:pos x="wd2" y="hd2"/>
                </a:cxn>
                <a:cxn ang="10800000">
                  <a:pos x="wd2" y="hd2"/>
                </a:cxn>
                <a:cxn ang="16200000">
                  <a:pos x="wd2" y="hd2"/>
                </a:cxn>
              </a:cxnLst>
              <a:rect l="0" t="0" r="r" b="b"/>
              <a:pathLst>
                <a:path w="17528" h="21600"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a:endParaRPr/>
            </a:p>
          </p:txBody>
        </p:sp>
        <p:sp>
          <p:nvSpPr>
            <p:cNvPr id="190" name="Freeform 21"/>
            <p:cNvSpPr/>
            <p:nvPr/>
          </p:nvSpPr>
          <p:spPr>
            <a:xfrm>
              <a:off x="303585" y="0"/>
              <a:ext cx="2370395" cy="6848475"/>
            </a:xfrm>
            <a:custGeom>
              <a:avLst/>
              <a:gdLst/>
              <a:ahLst/>
              <a:cxnLst>
                <a:cxn ang="0">
                  <a:pos x="wd2" y="hd2"/>
                </a:cxn>
                <a:cxn ang="5400000">
                  <a:pos x="wd2" y="hd2"/>
                </a:cxn>
                <a:cxn ang="10800000">
                  <a:pos x="wd2" y="hd2"/>
                </a:cxn>
                <a:cxn ang="16200000">
                  <a:pos x="wd2" y="hd2"/>
                </a:cxn>
              </a:cxnLst>
              <a:rect l="0" t="0" r="r" b="b"/>
              <a:pathLst>
                <a:path w="17324" h="21600"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0" tIns="0" rIns="0" bIns="0" numCol="1" anchor="t">
              <a:noAutofit/>
            </a:bodyPr>
            <a:lstStyle/>
            <a:p>
              <a:endParaRPr/>
            </a:p>
          </p:txBody>
        </p:sp>
        <p:sp>
          <p:nvSpPr>
            <p:cNvPr id="191" name="Freeform 22"/>
            <p:cNvSpPr/>
            <p:nvPr/>
          </p:nvSpPr>
          <p:spPr>
            <a:xfrm>
              <a:off x="0" y="0"/>
              <a:ext cx="1449135" cy="20304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079" y="6070"/>
                    <a:pt x="4903" y="1350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92" name="Freeform 23"/>
            <p:cNvSpPr/>
            <p:nvPr/>
          </p:nvSpPr>
          <p:spPr>
            <a:xfrm>
              <a:off x="0" y="9525"/>
              <a:ext cx="1248706" cy="16414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531" y="6386"/>
                    <a:pt x="5359" y="1358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193" name="Freeform 24"/>
            <p:cNvSpPr/>
            <p:nvPr/>
          </p:nvSpPr>
          <p:spPr>
            <a:xfrm>
              <a:off x="0" y="0"/>
              <a:ext cx="1038733" cy="12128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3574" y="6522"/>
                    <a:pt x="6143" y="13722"/>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grpSp>
      <p:grpSp>
        <p:nvGrpSpPr>
          <p:cNvPr id="198" name="Group 39"/>
          <p:cNvGrpSpPr/>
          <p:nvPr/>
        </p:nvGrpSpPr>
        <p:grpSpPr>
          <a:xfrm>
            <a:off x="640079" y="1699589"/>
            <a:ext cx="3286554" cy="3470422"/>
            <a:chOff x="0" y="0"/>
            <a:chExt cx="3286552" cy="3470420"/>
          </a:xfrm>
        </p:grpSpPr>
        <p:sp>
          <p:nvSpPr>
            <p:cNvPr id="195" name="Rectangle 40"/>
            <p:cNvSpPr/>
            <p:nvPr/>
          </p:nvSpPr>
          <p:spPr>
            <a:xfrm>
              <a:off x="4373" y="0"/>
              <a:ext cx="3277806" cy="502921"/>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196" name="Isosceles Triangle 22"/>
            <p:cNvSpPr/>
            <p:nvPr/>
          </p:nvSpPr>
          <p:spPr>
            <a:xfrm rot="10800000">
              <a:off x="1485282" y="3198017"/>
              <a:ext cx="315990" cy="272404"/>
            </a:xfrm>
            <a:prstGeom prst="triangle">
              <a:avLst/>
            </a:prstGeom>
            <a:solidFill>
              <a:schemeClr val="accent1"/>
            </a:solidFill>
            <a:ln w="12700" cap="flat">
              <a:noFill/>
              <a:miter lim="400000"/>
            </a:ln>
            <a:effectLst/>
          </p:spPr>
          <p:txBody>
            <a:bodyPr wrap="square" lIns="0" tIns="0" rIns="0" bIns="0" numCol="1" anchor="t">
              <a:noAutofit/>
            </a:bodyPr>
            <a:lstStyle/>
            <a:p>
              <a:endParaRPr/>
            </a:p>
          </p:txBody>
        </p:sp>
        <p:sp>
          <p:nvSpPr>
            <p:cNvPr id="197" name="Rectangle 42"/>
            <p:cNvSpPr/>
            <p:nvPr/>
          </p:nvSpPr>
          <p:spPr>
            <a:xfrm>
              <a:off x="-1" y="576072"/>
              <a:ext cx="3286554" cy="2624328"/>
            </a:xfrm>
            <a:prstGeom prst="rect">
              <a:avLst/>
            </a:prstGeom>
            <a:solidFill>
              <a:schemeClr val="accent1"/>
            </a:solidFill>
            <a:ln w="12700" cap="flat">
              <a:noFill/>
              <a:miter lim="400000"/>
            </a:ln>
            <a:effectLst/>
          </p:spPr>
          <p:txBody>
            <a:bodyPr wrap="square" lIns="0" tIns="0" rIns="0" bIns="0" numCol="1" anchor="t">
              <a:noAutofit/>
            </a:bodyPr>
            <a:lstStyle/>
            <a:p>
              <a:endParaRPr/>
            </a:p>
          </p:txBody>
        </p:sp>
      </p:grpSp>
      <p:sp>
        <p:nvSpPr>
          <p:cNvPr id="199" name="Title Text"/>
          <p:cNvSpPr txBox="1">
            <a:spLocks noGrp="1"/>
          </p:cNvSpPr>
          <p:nvPr>
            <p:ph type="title" hasCustomPrompt="1"/>
          </p:nvPr>
        </p:nvSpPr>
        <p:spPr>
          <a:xfrm>
            <a:off x="725554" y="2349924"/>
            <a:ext cx="3112048" cy="2464953"/>
          </a:xfrm>
          <a:prstGeom prst="rect">
            <a:avLst/>
          </a:prstGeom>
        </p:spPr>
        <p:txBody>
          <a:bodyPr/>
          <a:lstStyle>
            <a:lvl1pPr>
              <a:defRPr>
                <a:solidFill>
                  <a:srgbClr val="FFFEFF"/>
                </a:solidFill>
              </a:defRPr>
            </a:lvl1pPr>
          </a:lstStyle>
          <a:p>
            <a:r>
              <a:t>Title Text</a:t>
            </a:r>
          </a:p>
        </p:txBody>
      </p:sp>
      <p:sp>
        <p:nvSpPr>
          <p:cNvPr id="200"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7"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grpSp>
        <p:nvGrpSpPr>
          <p:cNvPr id="234" name="Group 86"/>
          <p:cNvGrpSpPr/>
          <p:nvPr/>
        </p:nvGrpSpPr>
        <p:grpSpPr>
          <a:xfrm>
            <a:off x="-4672" y="0"/>
            <a:ext cx="9140206" cy="6858001"/>
            <a:chOff x="0" y="0"/>
            <a:chExt cx="9140204" cy="6858000"/>
          </a:xfrm>
        </p:grpSpPr>
        <p:sp>
          <p:nvSpPr>
            <p:cNvPr id="214" name="Freeform 5"/>
            <p:cNvSpPr/>
            <p:nvPr/>
          </p:nvSpPr>
          <p:spPr>
            <a:xfrm>
              <a:off x="1874797" y="0"/>
              <a:ext cx="2766887" cy="6848475"/>
            </a:xfrm>
            <a:custGeom>
              <a:avLst/>
              <a:gdLst/>
              <a:ahLst/>
              <a:cxnLst>
                <a:cxn ang="0">
                  <a:pos x="wd2" y="hd2"/>
                </a:cxn>
                <a:cxn ang="5400000">
                  <a:pos x="wd2" y="hd2"/>
                </a:cxn>
                <a:cxn ang="10800000">
                  <a:pos x="wd2" y="hd2"/>
                </a:cxn>
                <a:cxn ang="16200000">
                  <a:pos x="wd2" y="hd2"/>
                </a:cxn>
              </a:cxnLst>
              <a:rect l="0" t="0" r="r" b="b"/>
              <a:pathLst>
                <a:path w="15423" h="21600" extrusionOk="0">
                  <a:moveTo>
                    <a:pt x="15423" y="0"/>
                  </a:moveTo>
                  <a:cubicBezTo>
                    <a:pt x="2617" y="3315"/>
                    <a:pt x="-6177" y="15585"/>
                    <a:pt x="538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15" name="Freeform 6"/>
            <p:cNvSpPr/>
            <p:nvPr/>
          </p:nvSpPr>
          <p:spPr>
            <a:xfrm>
              <a:off x="8096699" y="9525"/>
              <a:ext cx="1043505" cy="3286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99" y="12835"/>
                    <a:pt x="7003" y="594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16" name="Freeform 7"/>
            <p:cNvSpPr/>
            <p:nvPr/>
          </p:nvSpPr>
          <p:spPr>
            <a:xfrm>
              <a:off x="7714929" y="5578474"/>
              <a:ext cx="1425275" cy="127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85" y="15047"/>
                    <a:pt x="14882" y="7766"/>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17" name="Freeform 8"/>
            <p:cNvSpPr/>
            <p:nvPr/>
          </p:nvSpPr>
          <p:spPr>
            <a:xfrm>
              <a:off x="1627699" y="0"/>
              <a:ext cx="2641760" cy="6848475"/>
            </a:xfrm>
            <a:custGeom>
              <a:avLst/>
              <a:gdLst/>
              <a:ahLst/>
              <a:cxnLst>
                <a:cxn ang="0">
                  <a:pos x="wd2" y="hd2"/>
                </a:cxn>
                <a:cxn ang="5400000">
                  <a:pos x="wd2" y="hd2"/>
                </a:cxn>
                <a:cxn ang="10800000">
                  <a:pos x="wd2" y="hd2"/>
                </a:cxn>
                <a:cxn ang="16200000">
                  <a:pos x="wd2" y="hd2"/>
                </a:cxn>
              </a:cxnLst>
              <a:rect l="0" t="0" r="r" b="b"/>
              <a:pathLst>
                <a:path w="15469" h="21600" extrusionOk="0">
                  <a:moveTo>
                    <a:pt x="15469" y="0"/>
                  </a:moveTo>
                  <a:cubicBezTo>
                    <a:pt x="2576" y="3600"/>
                    <a:pt x="-6131" y="15510"/>
                    <a:pt x="5339"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218" name="Freeform 9"/>
            <p:cNvSpPr/>
            <p:nvPr/>
          </p:nvSpPr>
          <p:spPr>
            <a:xfrm>
              <a:off x="8672535" y="9525"/>
              <a:ext cx="467669" cy="15716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327" y="13745"/>
                    <a:pt x="7273" y="6545"/>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219" name="Freeform 10"/>
            <p:cNvSpPr/>
            <p:nvPr/>
          </p:nvSpPr>
          <p:spPr>
            <a:xfrm>
              <a:off x="7963079" y="5811837"/>
              <a:ext cx="1177125" cy="10461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21" y="14924"/>
                    <a:pt x="14779" y="7658"/>
                    <a:pt x="2160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220" name="Freeform 11"/>
            <p:cNvSpPr/>
            <p:nvPr/>
          </p:nvSpPr>
          <p:spPr>
            <a:xfrm>
              <a:off x="1491762" y="0"/>
              <a:ext cx="2601128" cy="6848475"/>
            </a:xfrm>
            <a:custGeom>
              <a:avLst/>
              <a:gdLst/>
              <a:ahLst/>
              <a:cxnLst>
                <a:cxn ang="0">
                  <a:pos x="wd2" y="hd2"/>
                </a:cxn>
                <a:cxn ang="5400000">
                  <a:pos x="wd2" y="hd2"/>
                </a:cxn>
                <a:cxn ang="10800000">
                  <a:pos x="wd2" y="hd2"/>
                </a:cxn>
                <a:cxn ang="16200000">
                  <a:pos x="wd2" y="hd2"/>
                </a:cxn>
              </a:cxnLst>
              <a:rect l="0" t="0" r="r" b="b"/>
              <a:pathLst>
                <a:path w="15478" h="21600" extrusionOk="0">
                  <a:moveTo>
                    <a:pt x="15478" y="0"/>
                  </a:moveTo>
                  <a:cubicBezTo>
                    <a:pt x="2609" y="3675"/>
                    <a:pt x="-6122" y="15495"/>
                    <a:pt x="5302"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1" name="Freeform 12"/>
            <p:cNvSpPr/>
            <p:nvPr/>
          </p:nvSpPr>
          <p:spPr>
            <a:xfrm flipH="1" flipV="1">
              <a:off x="8973179" y="9525"/>
              <a:ext cx="167026" cy="571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2" name="Freeform 13"/>
            <p:cNvSpPr/>
            <p:nvPr/>
          </p:nvSpPr>
          <p:spPr>
            <a:xfrm>
              <a:off x="8111016" y="5940424"/>
              <a:ext cx="1029189" cy="9080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500" y="14815"/>
                    <a:pt x="14700" y="7577"/>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3" name="Freeform 14"/>
            <p:cNvSpPr/>
            <p:nvPr/>
          </p:nvSpPr>
          <p:spPr>
            <a:xfrm>
              <a:off x="1357729" y="0"/>
              <a:ext cx="2359755" cy="6848475"/>
            </a:xfrm>
            <a:custGeom>
              <a:avLst/>
              <a:gdLst/>
              <a:ahLst/>
              <a:cxnLst>
                <a:cxn ang="0">
                  <a:pos x="wd2" y="hd2"/>
                </a:cxn>
                <a:cxn ang="5400000">
                  <a:pos x="wd2" y="hd2"/>
                </a:cxn>
                <a:cxn ang="10800000">
                  <a:pos x="wd2" y="hd2"/>
                </a:cxn>
                <a:cxn ang="16200000">
                  <a:pos x="wd2" y="hd2"/>
                </a:cxn>
              </a:cxnLst>
              <a:rect l="0" t="0" r="r" b="b"/>
              <a:pathLst>
                <a:path w="15661" h="21600" extrusionOk="0">
                  <a:moveTo>
                    <a:pt x="15661" y="0"/>
                  </a:moveTo>
                  <a:cubicBezTo>
                    <a:pt x="2220" y="3840"/>
                    <a:pt x="-5939" y="15615"/>
                    <a:pt x="5288"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4" name="Freeform 15"/>
            <p:cNvSpPr/>
            <p:nvPr/>
          </p:nvSpPr>
          <p:spPr>
            <a:xfrm>
              <a:off x="8273268" y="6054724"/>
              <a:ext cx="866937" cy="7937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77" y="14745"/>
                    <a:pt x="14598" y="7502"/>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5" name="Freeform 16"/>
            <p:cNvSpPr/>
            <p:nvPr/>
          </p:nvSpPr>
          <p:spPr>
            <a:xfrm>
              <a:off x="1215287" y="0"/>
              <a:ext cx="2373350" cy="6848475"/>
            </a:xfrm>
            <a:custGeom>
              <a:avLst/>
              <a:gdLst/>
              <a:ahLst/>
              <a:cxnLst>
                <a:cxn ang="0">
                  <a:pos x="wd2" y="hd2"/>
                </a:cxn>
                <a:cxn ang="5400000">
                  <a:pos x="wd2" y="hd2"/>
                </a:cxn>
                <a:cxn ang="10800000">
                  <a:pos x="wd2" y="hd2"/>
                </a:cxn>
                <a:cxn ang="16200000">
                  <a:pos x="wd2" y="hd2"/>
                </a:cxn>
              </a:cxnLst>
              <a:rect l="0" t="0" r="r" b="b"/>
              <a:pathLst>
                <a:path w="15821" h="21600" extrusionOk="0">
                  <a:moveTo>
                    <a:pt x="15821" y="0"/>
                  </a:moveTo>
                  <a:cubicBezTo>
                    <a:pt x="2385" y="3975"/>
                    <a:pt x="-5779" y="15390"/>
                    <a:pt x="4926"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6" name="Freeform 17"/>
            <p:cNvSpPr/>
            <p:nvPr/>
          </p:nvSpPr>
          <p:spPr>
            <a:xfrm>
              <a:off x="8449836" y="6216649"/>
              <a:ext cx="690368" cy="63182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448" y="14617"/>
                    <a:pt x="14599" y="7471"/>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7" name="Freeform 18"/>
            <p:cNvSpPr/>
            <p:nvPr/>
          </p:nvSpPr>
          <p:spPr>
            <a:xfrm>
              <a:off x="911209" y="0"/>
              <a:ext cx="2462682" cy="6848475"/>
            </a:xfrm>
            <a:custGeom>
              <a:avLst/>
              <a:gdLst/>
              <a:ahLst/>
              <a:cxnLst>
                <a:cxn ang="0">
                  <a:pos x="wd2" y="hd2"/>
                </a:cxn>
                <a:cxn ang="5400000">
                  <a:pos x="wd2" y="hd2"/>
                </a:cxn>
                <a:cxn ang="10800000">
                  <a:pos x="wd2" y="hd2"/>
                </a:cxn>
                <a:cxn ang="16200000">
                  <a:pos x="wd2" y="hd2"/>
                </a:cxn>
              </a:cxnLst>
              <a:rect l="0" t="0" r="r" b="b"/>
              <a:pathLst>
                <a:path w="15503" h="21600" extrusionOk="0">
                  <a:moveTo>
                    <a:pt x="15503" y="0"/>
                  </a:moveTo>
                  <a:cubicBezTo>
                    <a:pt x="3383" y="4230"/>
                    <a:pt x="-6097" y="15270"/>
                    <a:pt x="4763"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8" name="Freeform 19"/>
            <p:cNvSpPr/>
            <p:nvPr/>
          </p:nvSpPr>
          <p:spPr>
            <a:xfrm>
              <a:off x="8758433" y="6519862"/>
              <a:ext cx="381771" cy="3286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7290" y="14713"/>
                    <a:pt x="14310" y="7513"/>
                    <a:pt x="2160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29" name="Freeform 20"/>
            <p:cNvSpPr/>
            <p:nvPr/>
          </p:nvSpPr>
          <p:spPr>
            <a:xfrm>
              <a:off x="571296" y="0"/>
              <a:ext cx="2212442" cy="6848475"/>
            </a:xfrm>
            <a:custGeom>
              <a:avLst/>
              <a:gdLst/>
              <a:ahLst/>
              <a:cxnLst>
                <a:cxn ang="0">
                  <a:pos x="wd2" y="hd2"/>
                </a:cxn>
                <a:cxn ang="5400000">
                  <a:pos x="wd2" y="hd2"/>
                </a:cxn>
                <a:cxn ang="10800000">
                  <a:pos x="wd2" y="hd2"/>
                </a:cxn>
                <a:cxn ang="16200000">
                  <a:pos x="wd2" y="hd2"/>
                </a:cxn>
              </a:cxnLst>
              <a:rect l="0" t="0" r="r" b="b"/>
              <a:pathLst>
                <a:path w="17528" h="21600" extrusionOk="0">
                  <a:moveTo>
                    <a:pt x="17528" y="0"/>
                  </a:moveTo>
                  <a:cubicBezTo>
                    <a:pt x="3971" y="4800"/>
                    <a:pt x="-4072" y="14685"/>
                    <a:pt x="2121" y="2160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a:endParaRPr/>
            </a:p>
          </p:txBody>
        </p:sp>
        <p:sp>
          <p:nvSpPr>
            <p:cNvPr id="230" name="Freeform 21"/>
            <p:cNvSpPr/>
            <p:nvPr/>
          </p:nvSpPr>
          <p:spPr>
            <a:xfrm>
              <a:off x="303585" y="0"/>
              <a:ext cx="2370395" cy="6848475"/>
            </a:xfrm>
            <a:custGeom>
              <a:avLst/>
              <a:gdLst/>
              <a:ahLst/>
              <a:cxnLst>
                <a:cxn ang="0">
                  <a:pos x="wd2" y="hd2"/>
                </a:cxn>
                <a:cxn ang="5400000">
                  <a:pos x="wd2" y="hd2"/>
                </a:cxn>
                <a:cxn ang="10800000">
                  <a:pos x="wd2" y="hd2"/>
                </a:cxn>
                <a:cxn ang="16200000">
                  <a:pos x="wd2" y="hd2"/>
                </a:cxn>
              </a:cxnLst>
              <a:rect l="0" t="0" r="r" b="b"/>
              <a:pathLst>
                <a:path w="17324" h="21600" extrusionOk="0">
                  <a:moveTo>
                    <a:pt x="17324" y="0"/>
                  </a:moveTo>
                  <a:cubicBezTo>
                    <a:pt x="4364" y="4875"/>
                    <a:pt x="-4276" y="14400"/>
                    <a:pt x="2204" y="21600"/>
                  </a:cubicBezTo>
                </a:path>
              </a:pathLst>
            </a:custGeom>
            <a:noFill/>
            <a:ln w="9525" cap="flat">
              <a:solidFill>
                <a:srgbClr val="000000">
                  <a:alpha val="20000"/>
                </a:srgbClr>
              </a:solidFill>
              <a:prstDash val="lgDash"/>
              <a:miter lim="800000"/>
            </a:ln>
            <a:effectLst/>
          </p:spPr>
          <p:txBody>
            <a:bodyPr wrap="square" lIns="0" tIns="0" rIns="0" bIns="0" numCol="1" anchor="t">
              <a:noAutofit/>
            </a:bodyPr>
            <a:lstStyle/>
            <a:p>
              <a:endParaRPr/>
            </a:p>
          </p:txBody>
        </p:sp>
        <p:sp>
          <p:nvSpPr>
            <p:cNvPr id="231" name="Freeform 22"/>
            <p:cNvSpPr/>
            <p:nvPr/>
          </p:nvSpPr>
          <p:spPr>
            <a:xfrm>
              <a:off x="0" y="0"/>
              <a:ext cx="1449135" cy="203041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079" y="6070"/>
                    <a:pt x="4903" y="1350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32" name="Freeform 23"/>
            <p:cNvSpPr/>
            <p:nvPr/>
          </p:nvSpPr>
          <p:spPr>
            <a:xfrm>
              <a:off x="0" y="9525"/>
              <a:ext cx="1248706" cy="164147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2531" y="6386"/>
                    <a:pt x="5359" y="13586"/>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33" name="Freeform 24"/>
            <p:cNvSpPr/>
            <p:nvPr/>
          </p:nvSpPr>
          <p:spPr>
            <a:xfrm>
              <a:off x="0" y="0"/>
              <a:ext cx="1038733" cy="12128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3574" y="6522"/>
                    <a:pt x="6143" y="13722"/>
                    <a:pt x="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grpSp>
      <p:grpSp>
        <p:nvGrpSpPr>
          <p:cNvPr id="238" name="Group 41"/>
          <p:cNvGrpSpPr/>
          <p:nvPr/>
        </p:nvGrpSpPr>
        <p:grpSpPr>
          <a:xfrm>
            <a:off x="640079" y="1699589"/>
            <a:ext cx="3286554" cy="3470422"/>
            <a:chOff x="0" y="0"/>
            <a:chExt cx="3286552" cy="3470420"/>
          </a:xfrm>
        </p:grpSpPr>
        <p:sp>
          <p:nvSpPr>
            <p:cNvPr id="235" name="Rectangle 42"/>
            <p:cNvSpPr/>
            <p:nvPr/>
          </p:nvSpPr>
          <p:spPr>
            <a:xfrm>
              <a:off x="4373" y="0"/>
              <a:ext cx="3277806" cy="502921"/>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236" name="Isosceles Triangle 22"/>
            <p:cNvSpPr/>
            <p:nvPr/>
          </p:nvSpPr>
          <p:spPr>
            <a:xfrm rot="10800000">
              <a:off x="1485282" y="3198017"/>
              <a:ext cx="315990" cy="272404"/>
            </a:xfrm>
            <a:prstGeom prst="triangle">
              <a:avLst/>
            </a:prstGeom>
            <a:solidFill>
              <a:schemeClr val="accent1"/>
            </a:solidFill>
            <a:ln w="12700" cap="flat">
              <a:noFill/>
              <a:miter lim="400000"/>
            </a:ln>
            <a:effectLst/>
          </p:spPr>
          <p:txBody>
            <a:bodyPr wrap="square" lIns="0" tIns="0" rIns="0" bIns="0" numCol="1" anchor="t">
              <a:noAutofit/>
            </a:bodyPr>
            <a:lstStyle/>
            <a:p>
              <a:endParaRPr/>
            </a:p>
          </p:txBody>
        </p:sp>
        <p:sp>
          <p:nvSpPr>
            <p:cNvPr id="237" name="Rectangle 44"/>
            <p:cNvSpPr/>
            <p:nvPr/>
          </p:nvSpPr>
          <p:spPr>
            <a:xfrm>
              <a:off x="-1" y="576072"/>
              <a:ext cx="3286554" cy="2624328"/>
            </a:xfrm>
            <a:prstGeom prst="rect">
              <a:avLst/>
            </a:prstGeom>
            <a:solidFill>
              <a:schemeClr val="accent1"/>
            </a:solidFill>
            <a:ln w="12700" cap="flat">
              <a:noFill/>
              <a:miter lim="400000"/>
            </a:ln>
            <a:effectLst/>
          </p:spPr>
          <p:txBody>
            <a:bodyPr wrap="square" lIns="0" tIns="0" rIns="0" bIns="0" numCol="1" anchor="t">
              <a:noAutofit/>
            </a:bodyPr>
            <a:lstStyle/>
            <a:p>
              <a:endParaRPr/>
            </a:p>
          </p:txBody>
        </p:sp>
      </p:grpSp>
      <p:sp>
        <p:nvSpPr>
          <p:cNvPr id="239" name="Title Text"/>
          <p:cNvSpPr txBox="1">
            <a:spLocks noGrp="1"/>
          </p:cNvSpPr>
          <p:nvPr>
            <p:ph type="title" hasCustomPrompt="1"/>
          </p:nvPr>
        </p:nvSpPr>
        <p:spPr>
          <a:xfrm>
            <a:off x="725554" y="2349924"/>
            <a:ext cx="3112048" cy="1225400"/>
          </a:xfrm>
          <a:prstGeom prst="rect">
            <a:avLst/>
          </a:prstGeom>
        </p:spPr>
        <p:txBody>
          <a:bodyPr lIns="0" tIns="0" rIns="0" bIns="0" anchor="b"/>
          <a:lstStyle>
            <a:lvl1pPr>
              <a:defRPr sz="2800">
                <a:solidFill>
                  <a:srgbClr val="FFFEFF"/>
                </a:solidFill>
              </a:defRPr>
            </a:lvl1pPr>
          </a:lstStyle>
          <a:p>
            <a:r>
              <a:t>Title Text</a:t>
            </a:r>
          </a:p>
        </p:txBody>
      </p:sp>
      <p:sp>
        <p:nvSpPr>
          <p:cNvPr id="240" name="Body Level One…"/>
          <p:cNvSpPr txBox="1">
            <a:spLocks noGrp="1"/>
          </p:cNvSpPr>
          <p:nvPr>
            <p:ph type="body" sz="half" idx="1" hasCustomPrompt="1"/>
          </p:nvPr>
        </p:nvSpPr>
        <p:spPr>
          <a:xfrm>
            <a:off x="4415685" y="801389"/>
            <a:ext cx="4095644" cy="5249497"/>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241" name="Text Placeholder 3"/>
          <p:cNvSpPr>
            <a:spLocks noGrp="1"/>
          </p:cNvSpPr>
          <p:nvPr>
            <p:ph type="body" sz="quarter" idx="21"/>
          </p:nvPr>
        </p:nvSpPr>
        <p:spPr>
          <a:xfrm>
            <a:off x="725553" y="3575324"/>
            <a:ext cx="3112049" cy="1239552"/>
          </a:xfrm>
          <a:prstGeom prst="rect">
            <a:avLst/>
          </a:prstGeom>
        </p:spPr>
        <p:txBody>
          <a:bodyPr/>
          <a:lstStyle/>
          <a:p>
            <a:pPr marL="0" indent="0" algn="ctr">
              <a:buClrTx/>
              <a:buSzTx/>
              <a:buNone/>
              <a:defRPr sz="1400">
                <a:solidFill>
                  <a:srgbClr val="FFFEFF"/>
                </a:solidFill>
              </a:defRPr>
            </a:pPr>
            <a:endParaRPr/>
          </a:p>
        </p:txBody>
      </p:sp>
      <p:sp>
        <p:nvSpPr>
          <p:cNvPr id="242"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grpSp>
        <p:nvGrpSpPr>
          <p:cNvPr id="265" name="Group 428"/>
          <p:cNvGrpSpPr/>
          <p:nvPr/>
        </p:nvGrpSpPr>
        <p:grpSpPr>
          <a:xfrm>
            <a:off x="-1" y="0"/>
            <a:ext cx="9121778" cy="6853239"/>
            <a:chOff x="0" y="0"/>
            <a:chExt cx="9121776" cy="6853238"/>
          </a:xfrm>
        </p:grpSpPr>
        <p:sp>
          <p:nvSpPr>
            <p:cNvPr id="249" name="Freeform 6"/>
            <p:cNvSpPr/>
            <p:nvPr/>
          </p:nvSpPr>
          <p:spPr>
            <a:xfrm>
              <a:off x="-1" y="1387241"/>
              <a:ext cx="6979872" cy="5465997"/>
            </a:xfrm>
            <a:custGeom>
              <a:avLst/>
              <a:gdLst/>
              <a:ahLst/>
              <a:cxnLst>
                <a:cxn ang="0">
                  <a:pos x="wd2" y="hd2"/>
                </a:cxn>
                <a:cxn ang="5400000">
                  <a:pos x="wd2" y="hd2"/>
                </a:cxn>
                <a:cxn ang="10800000">
                  <a:pos x="wd2" y="hd2"/>
                </a:cxn>
                <a:cxn ang="16200000">
                  <a:pos x="wd2" y="hd2"/>
                </a:cxn>
              </a:cxnLst>
              <a:rect l="0" t="0" r="r" b="b"/>
              <a:pathLst>
                <a:path w="19236" h="21384" extrusionOk="0">
                  <a:moveTo>
                    <a:pt x="17851" y="21384"/>
                  </a:moveTo>
                  <a:cubicBezTo>
                    <a:pt x="21600" y="16900"/>
                    <a:pt x="16816" y="9179"/>
                    <a:pt x="14378" y="5849"/>
                  </a:cubicBezTo>
                  <a:cubicBezTo>
                    <a:pt x="12137" y="2798"/>
                    <a:pt x="9293" y="435"/>
                    <a:pt x="6160" y="44"/>
                  </a:cubicBezTo>
                  <a:cubicBezTo>
                    <a:pt x="4129" y="-216"/>
                    <a:pt x="1861" y="696"/>
                    <a:pt x="0" y="2351"/>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50" name="Freeform 7"/>
            <p:cNvSpPr/>
            <p:nvPr/>
          </p:nvSpPr>
          <p:spPr>
            <a:xfrm>
              <a:off x="0" y="5564188"/>
              <a:ext cx="1412876" cy="12842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309" y="9520"/>
                    <a:pt x="13527" y="17600"/>
                    <a:pt x="21600" y="216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51" name="Freeform 8"/>
            <p:cNvSpPr/>
            <p:nvPr/>
          </p:nvSpPr>
          <p:spPr>
            <a:xfrm>
              <a:off x="0" y="2203381"/>
              <a:ext cx="6104637" cy="4640332"/>
            </a:xfrm>
            <a:custGeom>
              <a:avLst/>
              <a:gdLst/>
              <a:ahLst/>
              <a:cxnLst>
                <a:cxn ang="0">
                  <a:pos x="wd2" y="hd2"/>
                </a:cxn>
                <a:cxn ang="5400000">
                  <a:pos x="wd2" y="hd2"/>
                </a:cxn>
                <a:cxn ang="10800000">
                  <a:pos x="wd2" y="hd2"/>
                </a:cxn>
                <a:cxn ang="16200000">
                  <a:pos x="wd2" y="hd2"/>
                </a:cxn>
              </a:cxnLst>
              <a:rect l="0" t="0" r="r" b="b"/>
              <a:pathLst>
                <a:path w="20254" h="20824" extrusionOk="0">
                  <a:moveTo>
                    <a:pt x="13332" y="20824"/>
                  </a:moveTo>
                  <a:cubicBezTo>
                    <a:pt x="16456" y="19864"/>
                    <a:pt x="21600" y="17430"/>
                    <a:pt x="19928" y="11774"/>
                  </a:cubicBezTo>
                  <a:cubicBezTo>
                    <a:pt x="18366" y="6481"/>
                    <a:pt x="13585" y="1508"/>
                    <a:pt x="9498" y="270"/>
                  </a:cubicBezTo>
                  <a:cubicBezTo>
                    <a:pt x="6043" y="-776"/>
                    <a:pt x="2130" y="1294"/>
                    <a:pt x="0" y="520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52" name="Freeform 9"/>
            <p:cNvSpPr/>
            <p:nvPr/>
          </p:nvSpPr>
          <p:spPr>
            <a:xfrm>
              <a:off x="4763" y="6207125"/>
              <a:ext cx="717551" cy="6461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437" y="8259"/>
                    <a:pt x="13875" y="15724"/>
                    <a:pt x="21600" y="2160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253" name="Freeform 10"/>
            <p:cNvSpPr/>
            <p:nvPr/>
          </p:nvSpPr>
          <p:spPr>
            <a:xfrm>
              <a:off x="0" y="1898484"/>
              <a:ext cx="6536244" cy="4954755"/>
            </a:xfrm>
            <a:custGeom>
              <a:avLst/>
              <a:gdLst/>
              <a:ahLst/>
              <a:cxnLst>
                <a:cxn ang="0">
                  <a:pos x="wd2" y="hd2"/>
                </a:cxn>
                <a:cxn ang="5400000">
                  <a:pos x="wd2" y="hd2"/>
                </a:cxn>
                <a:cxn ang="10800000">
                  <a:pos x="wd2" y="hd2"/>
                </a:cxn>
                <a:cxn ang="16200000">
                  <a:pos x="wd2" y="hd2"/>
                </a:cxn>
              </a:cxnLst>
              <a:rect l="0" t="0" r="r" b="b"/>
              <a:pathLst>
                <a:path w="20906" h="21207" extrusionOk="0">
                  <a:moveTo>
                    <a:pt x="15728" y="21207"/>
                  </a:moveTo>
                  <a:cubicBezTo>
                    <a:pt x="17463" y="20352"/>
                    <a:pt x="19516" y="19090"/>
                    <a:pt x="20459" y="16810"/>
                  </a:cubicBezTo>
                  <a:cubicBezTo>
                    <a:pt x="21600" y="14061"/>
                    <a:pt x="20353" y="11211"/>
                    <a:pt x="18999" y="9094"/>
                  </a:cubicBezTo>
                  <a:cubicBezTo>
                    <a:pt x="16246" y="4758"/>
                    <a:pt x="12412" y="767"/>
                    <a:pt x="8062" y="75"/>
                  </a:cubicBezTo>
                  <a:cubicBezTo>
                    <a:pt x="5111" y="-393"/>
                    <a:pt x="2130" y="1378"/>
                    <a:pt x="0" y="4188"/>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254" name="Freeform 11"/>
            <p:cNvSpPr/>
            <p:nvPr/>
          </p:nvSpPr>
          <p:spPr>
            <a:xfrm>
              <a:off x="-1" y="780659"/>
              <a:ext cx="7931682" cy="6072580"/>
            </a:xfrm>
            <a:custGeom>
              <a:avLst/>
              <a:gdLst/>
              <a:ahLst/>
              <a:cxnLst>
                <a:cxn ang="0">
                  <a:pos x="wd2" y="hd2"/>
                </a:cxn>
                <a:cxn ang="5400000">
                  <a:pos x="wd2" y="hd2"/>
                </a:cxn>
                <a:cxn ang="10800000">
                  <a:pos x="wd2" y="hd2"/>
                </a:cxn>
                <a:cxn ang="16200000">
                  <a:pos x="wd2" y="hd2"/>
                </a:cxn>
              </a:cxnLst>
              <a:rect l="0" t="0" r="r" b="b"/>
              <a:pathLst>
                <a:path w="19473" h="21213" extrusionOk="0">
                  <a:moveTo>
                    <a:pt x="18121" y="21213"/>
                  </a:moveTo>
                  <a:cubicBezTo>
                    <a:pt x="21600" y="16544"/>
                    <a:pt x="17560" y="10446"/>
                    <a:pt x="15038" y="7040"/>
                  </a:cubicBezTo>
                  <a:cubicBezTo>
                    <a:pt x="12668" y="3850"/>
                    <a:pt x="9784" y="1108"/>
                    <a:pt x="6527" y="228"/>
                  </a:cubicBezTo>
                  <a:cubicBezTo>
                    <a:pt x="4250" y="-387"/>
                    <a:pt x="1997" y="278"/>
                    <a:pt x="0" y="179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55" name="Freeform 12"/>
            <p:cNvSpPr/>
            <p:nvPr/>
          </p:nvSpPr>
          <p:spPr>
            <a:xfrm>
              <a:off x="-1" y="238906"/>
              <a:ext cx="8772869" cy="6614333"/>
            </a:xfrm>
            <a:custGeom>
              <a:avLst/>
              <a:gdLst/>
              <a:ahLst/>
              <a:cxnLst>
                <a:cxn ang="0">
                  <a:pos x="wd2" y="hd2"/>
                </a:cxn>
                <a:cxn ang="5400000">
                  <a:pos x="wd2" y="hd2"/>
                </a:cxn>
                <a:cxn ang="10800000">
                  <a:pos x="wd2" y="hd2"/>
                </a:cxn>
                <a:cxn ang="16200000">
                  <a:pos x="wd2" y="hd2"/>
                </a:cxn>
              </a:cxnLst>
              <a:rect l="0" t="0" r="r" b="b"/>
              <a:pathLst>
                <a:path w="19832" h="21216" extrusionOk="0">
                  <a:moveTo>
                    <a:pt x="18547" y="21216"/>
                  </a:moveTo>
                  <a:cubicBezTo>
                    <a:pt x="21600" y="16655"/>
                    <a:pt x="18579" y="11591"/>
                    <a:pt x="16041" y="8235"/>
                  </a:cubicBezTo>
                  <a:cubicBezTo>
                    <a:pt x="13418" y="4787"/>
                    <a:pt x="10332" y="1797"/>
                    <a:pt x="6827" y="547"/>
                  </a:cubicBezTo>
                  <a:cubicBezTo>
                    <a:pt x="4215" y="-384"/>
                    <a:pt x="2043" y="-109"/>
                    <a:pt x="0" y="1248"/>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56" name="Freeform 13"/>
            <p:cNvSpPr/>
            <p:nvPr/>
          </p:nvSpPr>
          <p:spPr>
            <a:xfrm>
              <a:off x="3895725" y="4763"/>
              <a:ext cx="5216525" cy="53689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300" y="17391"/>
                    <a:pt x="16599" y="13412"/>
                    <a:pt x="13960" y="10542"/>
                  </a:cubicBezTo>
                  <a:cubicBezTo>
                    <a:pt x="10022" y="6256"/>
                    <a:pt x="5395" y="2430"/>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57" name="Freeform 15"/>
            <p:cNvSpPr/>
            <p:nvPr/>
          </p:nvSpPr>
          <p:spPr>
            <a:xfrm>
              <a:off x="4289425" y="4763"/>
              <a:ext cx="4832350" cy="48228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857" y="18085"/>
                    <a:pt x="17050" y="14847"/>
                    <a:pt x="14839" y="12291"/>
                  </a:cubicBezTo>
                  <a:cubicBezTo>
                    <a:pt x="10630" y="7413"/>
                    <a:pt x="5740" y="3004"/>
                    <a:pt x="0" y="0"/>
                  </a:cubicBezTo>
                </a:path>
              </a:pathLst>
            </a:custGeom>
            <a:noFill/>
            <a:ln w="9525" cap="flat">
              <a:solidFill>
                <a:srgbClr val="000000">
                  <a:alpha val="20000"/>
                </a:srgbClr>
              </a:solidFill>
              <a:prstDash val="dash"/>
              <a:miter lim="800000"/>
            </a:ln>
            <a:effectLst/>
          </p:spPr>
          <p:txBody>
            <a:bodyPr wrap="square" lIns="0" tIns="0" rIns="0" bIns="0" numCol="1" anchor="t">
              <a:noAutofit/>
            </a:bodyPr>
            <a:lstStyle/>
            <a:p>
              <a:endParaRPr/>
            </a:p>
          </p:txBody>
        </p:sp>
        <p:sp>
          <p:nvSpPr>
            <p:cNvPr id="258" name="Freeform 16"/>
            <p:cNvSpPr/>
            <p:nvPr/>
          </p:nvSpPr>
          <p:spPr>
            <a:xfrm>
              <a:off x="4479925" y="4763"/>
              <a:ext cx="4641850" cy="45989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785" y="18361"/>
                    <a:pt x="17240" y="15390"/>
                    <a:pt x="15182" y="12956"/>
                  </a:cubicBezTo>
                  <a:cubicBezTo>
                    <a:pt x="10866" y="7863"/>
                    <a:pt x="5843" y="3239"/>
                    <a:pt x="0" y="0"/>
                  </a:cubicBezTo>
                </a:path>
              </a:pathLst>
            </a:custGeom>
            <a:noFill/>
            <a:ln w="12700" cap="flat">
              <a:solidFill>
                <a:srgbClr val="000000">
                  <a:alpha val="20000"/>
                </a:srgbClr>
              </a:solidFill>
              <a:prstDash val="dashDot"/>
              <a:miter lim="800000"/>
            </a:ln>
            <a:effectLst/>
          </p:spPr>
          <p:txBody>
            <a:bodyPr wrap="square" lIns="0" tIns="0" rIns="0" bIns="0" numCol="1" anchor="t">
              <a:noAutofit/>
            </a:bodyPr>
            <a:lstStyle/>
            <a:p>
              <a:endParaRPr/>
            </a:p>
          </p:txBody>
        </p:sp>
        <p:sp>
          <p:nvSpPr>
            <p:cNvPr id="259" name="Freeform 17"/>
            <p:cNvSpPr/>
            <p:nvPr/>
          </p:nvSpPr>
          <p:spPr>
            <a:xfrm>
              <a:off x="4679950" y="0"/>
              <a:ext cx="4441825" cy="423703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958" y="18982"/>
                    <a:pt x="17992" y="16582"/>
                    <a:pt x="16304" y="14521"/>
                  </a:cubicBezTo>
                  <a:cubicBezTo>
                    <a:pt x="11633" y="8848"/>
                    <a:pt x="6244" y="3685"/>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60" name="Freeform 18"/>
            <p:cNvSpPr/>
            <p:nvPr/>
          </p:nvSpPr>
          <p:spPr>
            <a:xfrm>
              <a:off x="4932363" y="4763"/>
              <a:ext cx="4179889" cy="398621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175" y="19461"/>
                    <a:pt x="18577" y="17502"/>
                    <a:pt x="17152" y="15749"/>
                  </a:cubicBezTo>
                  <a:cubicBezTo>
                    <a:pt x="12238" y="9666"/>
                    <a:pt x="6586" y="409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61" name="Freeform 19"/>
            <p:cNvSpPr/>
            <p:nvPr/>
          </p:nvSpPr>
          <p:spPr>
            <a:xfrm>
              <a:off x="5345113" y="4763"/>
              <a:ext cx="3776664" cy="38385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267" y="19780"/>
                    <a:pt x="18907" y="18094"/>
                    <a:pt x="17628" y="16514"/>
                  </a:cubicBezTo>
                  <a:cubicBezTo>
                    <a:pt x="12568" y="10251"/>
                    <a:pt x="6747" y="4497"/>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62" name="Freeform 20"/>
            <p:cNvSpPr/>
            <p:nvPr/>
          </p:nvSpPr>
          <p:spPr>
            <a:xfrm>
              <a:off x="7234238" y="4763"/>
              <a:ext cx="1887539" cy="135572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690" y="13794"/>
                    <a:pt x="7508" y="6518"/>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63" name="Freeform 21"/>
            <p:cNvSpPr/>
            <p:nvPr/>
          </p:nvSpPr>
          <p:spPr>
            <a:xfrm>
              <a:off x="7699375" y="9525"/>
              <a:ext cx="1422400" cy="110807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231" y="13442"/>
                    <a:pt x="7007" y="6304"/>
                    <a:pt x="0" y="0"/>
                  </a:cubicBezTo>
                </a:path>
              </a:pathLst>
            </a:cu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sp>
          <p:nvSpPr>
            <p:cNvPr id="264" name="Freeform 22"/>
            <p:cNvSpPr/>
            <p:nvPr/>
          </p:nvSpPr>
          <p:spPr>
            <a:xfrm>
              <a:off x="8485188" y="4763"/>
              <a:ext cx="636589" cy="361951"/>
            </a:xfrm>
            <a:prstGeom prst="line">
              <a:avLst/>
            </a:prstGeom>
            <a:noFill/>
            <a:ln w="9525" cap="flat">
              <a:solidFill>
                <a:srgbClr val="000000">
                  <a:alpha val="20000"/>
                </a:srgbClr>
              </a:solidFill>
              <a:prstDash val="solid"/>
              <a:miter lim="800000"/>
            </a:ln>
            <a:effectLst/>
          </p:spPr>
          <p:txBody>
            <a:bodyPr wrap="square" lIns="0" tIns="0" rIns="0" bIns="0" numCol="1" anchor="t">
              <a:noAutofit/>
            </a:bodyPr>
            <a:lstStyle/>
            <a:p>
              <a:endParaRPr/>
            </a:p>
          </p:txBody>
        </p:sp>
      </p:grpSp>
      <p:grpSp>
        <p:nvGrpSpPr>
          <p:cNvPr id="269" name="Group 8"/>
          <p:cNvGrpSpPr/>
          <p:nvPr/>
        </p:nvGrpSpPr>
        <p:grpSpPr>
          <a:xfrm>
            <a:off x="644463" y="1698331"/>
            <a:ext cx="4357752" cy="3470422"/>
            <a:chOff x="0" y="0"/>
            <a:chExt cx="4357751" cy="3470420"/>
          </a:xfrm>
        </p:grpSpPr>
        <p:sp>
          <p:nvSpPr>
            <p:cNvPr id="266" name="Rectangle 76"/>
            <p:cNvSpPr/>
            <p:nvPr/>
          </p:nvSpPr>
          <p:spPr>
            <a:xfrm>
              <a:off x="0" y="-1"/>
              <a:ext cx="4357752" cy="502921"/>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267" name="Rectangle 78"/>
            <p:cNvSpPr/>
            <p:nvPr/>
          </p:nvSpPr>
          <p:spPr>
            <a:xfrm>
              <a:off x="0" y="576071"/>
              <a:ext cx="4357752" cy="2624328"/>
            </a:xfrm>
            <a:prstGeom prst="rect">
              <a:avLst/>
            </a:prstGeom>
            <a:solidFill>
              <a:schemeClr val="accent1"/>
            </a:solidFill>
            <a:ln w="12700" cap="flat">
              <a:noFill/>
              <a:miter lim="400000"/>
            </a:ln>
            <a:effectLst/>
          </p:spPr>
          <p:txBody>
            <a:bodyPr wrap="square" lIns="0" tIns="0" rIns="0" bIns="0" numCol="1" anchor="t">
              <a:noAutofit/>
            </a:bodyPr>
            <a:lstStyle/>
            <a:p>
              <a:endParaRPr/>
            </a:p>
          </p:txBody>
        </p:sp>
        <p:sp>
          <p:nvSpPr>
            <p:cNvPr id="268" name="Isosceles Triangle 9"/>
            <p:cNvSpPr/>
            <p:nvPr/>
          </p:nvSpPr>
          <p:spPr>
            <a:xfrm rot="10800000">
              <a:off x="2020882" y="3198016"/>
              <a:ext cx="315989" cy="272405"/>
            </a:xfrm>
            <a:prstGeom prst="triangle">
              <a:avLst/>
            </a:prstGeom>
            <a:solidFill>
              <a:schemeClr val="accent1"/>
            </a:solidFill>
            <a:ln w="12700" cap="flat">
              <a:noFill/>
              <a:miter lim="400000"/>
            </a:ln>
            <a:effectLst/>
          </p:spPr>
          <p:txBody>
            <a:bodyPr wrap="square" lIns="0" tIns="0" rIns="0" bIns="0" numCol="1" anchor="t">
              <a:noAutofit/>
            </a:bodyPr>
            <a:lstStyle/>
            <a:p>
              <a:endParaRPr/>
            </a:p>
          </p:txBody>
        </p:sp>
      </p:grpSp>
      <p:sp>
        <p:nvSpPr>
          <p:cNvPr id="270" name="Picture Placeholder 2"/>
          <p:cNvSpPr>
            <a:spLocks noGrp="1"/>
          </p:cNvSpPr>
          <p:nvPr>
            <p:ph type="pic" sz="half" idx="21"/>
          </p:nvPr>
        </p:nvSpPr>
        <p:spPr>
          <a:xfrm>
            <a:off x="5654676" y="0"/>
            <a:ext cx="3489324" cy="6858000"/>
          </a:xfrm>
          <a:prstGeom prst="rect">
            <a:avLst/>
          </a:prstGeom>
        </p:spPr>
        <p:txBody>
          <a:bodyPr lIns="91439" rIns="91439">
            <a:noAutofit/>
          </a:bodyPr>
          <a:lstStyle/>
          <a:p>
            <a:endParaRPr/>
          </a:p>
        </p:txBody>
      </p:sp>
      <p:sp>
        <p:nvSpPr>
          <p:cNvPr id="271" name="Title Text"/>
          <p:cNvSpPr txBox="1">
            <a:spLocks noGrp="1"/>
          </p:cNvSpPr>
          <p:nvPr>
            <p:ph type="title" hasCustomPrompt="1"/>
          </p:nvPr>
        </p:nvSpPr>
        <p:spPr>
          <a:xfrm>
            <a:off x="723584" y="2336401"/>
            <a:ext cx="4197667" cy="1265540"/>
          </a:xfrm>
          <a:prstGeom prst="rect">
            <a:avLst/>
          </a:prstGeom>
        </p:spPr>
        <p:txBody>
          <a:bodyPr lIns="0" tIns="0" rIns="0" bIns="0" anchor="b"/>
          <a:lstStyle>
            <a:lvl1pPr>
              <a:defRPr>
                <a:solidFill>
                  <a:srgbClr val="FFFEFF"/>
                </a:solidFill>
              </a:defRPr>
            </a:lvl1pPr>
          </a:lstStyle>
          <a:p>
            <a:r>
              <a:t>Title Text</a:t>
            </a:r>
          </a:p>
        </p:txBody>
      </p:sp>
      <p:sp>
        <p:nvSpPr>
          <p:cNvPr id="272" name="Body Level One…"/>
          <p:cNvSpPr txBox="1">
            <a:spLocks noGrp="1"/>
          </p:cNvSpPr>
          <p:nvPr>
            <p:ph type="body" sz="quarter" idx="1" hasCustomPrompt="1"/>
          </p:nvPr>
        </p:nvSpPr>
        <p:spPr>
          <a:xfrm>
            <a:off x="722314" y="3601940"/>
            <a:ext cx="4199255" cy="1214536"/>
          </a:xfrm>
          <a:prstGeom prst="rect">
            <a:avLst/>
          </a:prstGeom>
        </p:spPr>
        <p:txBody>
          <a:bodyPr/>
          <a:lstStyle>
            <a:lvl1pPr marL="0" indent="0" algn="ctr">
              <a:buClrTx/>
              <a:buSzTx/>
              <a:buNone/>
              <a:defRPr sz="1400">
                <a:solidFill>
                  <a:srgbClr val="FFFEFF"/>
                </a:solidFill>
              </a:defRPr>
            </a:lvl1pPr>
            <a:lvl2pPr marL="0" indent="342900" algn="ctr">
              <a:buClrTx/>
              <a:buSzTx/>
              <a:buNone/>
              <a:defRPr sz="1400">
                <a:solidFill>
                  <a:srgbClr val="FFFEFF"/>
                </a:solidFill>
              </a:defRPr>
            </a:lvl2pPr>
            <a:lvl3pPr marL="0" indent="685800" algn="ctr">
              <a:buClrTx/>
              <a:buSzTx/>
              <a:buNone/>
              <a:defRPr sz="1400">
                <a:solidFill>
                  <a:srgbClr val="FFFEFF"/>
                </a:solidFill>
              </a:defRPr>
            </a:lvl3pPr>
            <a:lvl4pPr marL="0" indent="1028700" algn="ctr">
              <a:buClrTx/>
              <a:buSzTx/>
              <a:buNone/>
              <a:defRPr sz="1400">
                <a:solidFill>
                  <a:srgbClr val="FFFEFF"/>
                </a:solidFill>
              </a:defRPr>
            </a:lvl4pPr>
            <a:lvl5pPr marL="0" indent="1371600" algn="ctr">
              <a:buClrTx/>
              <a:buSzTx/>
              <a:buNone/>
              <a:defRPr sz="1400">
                <a:solidFill>
                  <a:srgbClr val="FFFEFF"/>
                </a:solidFill>
              </a:defRPr>
            </a:lvl5pPr>
          </a:lstStyle>
          <a:p>
            <a:r>
              <a:t>Body Level One</a:t>
            </a:r>
          </a:p>
          <a:p>
            <a:pPr lvl="1"/>
            <a:r>
              <a:t>Body Level Two</a:t>
            </a:r>
          </a:p>
          <a:p>
            <a:pPr lvl="2"/>
            <a:r>
              <a:t>Body Level Three</a:t>
            </a:r>
          </a:p>
          <a:p>
            <a:pPr lvl="3"/>
            <a:r>
              <a:t>Body Level Four</a:t>
            </a:r>
          </a:p>
          <a:p>
            <a:pPr lvl="4"/>
            <a:r>
              <a:t>Body Level Five</a:t>
            </a:r>
          </a:p>
        </p:txBody>
      </p:sp>
      <p:sp>
        <p:nvSpPr>
          <p:cNvPr id="273" name="Slide Number"/>
          <p:cNvSpPr txBox="1">
            <a:spLocks noGrp="1"/>
          </p:cNvSpPr>
          <p:nvPr>
            <p:ph type="sldNum" sz="quarter" idx="2"/>
          </p:nvPr>
        </p:nvSpPr>
        <p:spPr>
          <a:xfrm>
            <a:off x="4748046" y="370852"/>
            <a:ext cx="253217" cy="218416"/>
          </a:xfrm>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92074"/>
            <a:ext cx="8229600" cy="1508126"/>
          </a:xfrm>
          <a:prstGeom prst="rect">
            <a:avLst/>
          </a:prstGeom>
          <a:ln w="12700">
            <a:miter lim="400000"/>
          </a:ln>
        </p:spPr>
        <p:txBody>
          <a:bodyPr lIns="228600" tIns="228600" rIns="228600" bIns="228600" anchor="ctr">
            <a:normAutofit/>
          </a:bodyPr>
          <a:lstStyle/>
          <a:p>
            <a:r>
              <a:t>Title Text</a:t>
            </a:r>
          </a:p>
        </p:txBody>
      </p:sp>
      <p:sp>
        <p:nvSpPr>
          <p:cNvPr id="3" name="Body Level One…"/>
          <p:cNvSpPr txBox="1">
            <a:spLocks noGrp="1"/>
          </p:cNvSpPr>
          <p:nvPr>
            <p:ph type="body" idx="1"/>
          </p:nvPr>
        </p:nvSpPr>
        <p:spPr>
          <a:xfrm>
            <a:off x="457200" y="1600200"/>
            <a:ext cx="8229600" cy="5257800"/>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241559" y="370852"/>
            <a:ext cx="253218" cy="218416"/>
          </a:xfrm>
          <a:prstGeom prst="rect">
            <a:avLst/>
          </a:prstGeom>
          <a:ln w="12700">
            <a:miter lim="400000"/>
          </a:ln>
        </p:spPr>
        <p:txBody>
          <a:bodyPr wrap="none" lIns="45719" rIns="45719" anchor="ctr">
            <a:spAutoFit/>
          </a:bodyPr>
          <a:lstStyle>
            <a:lvl1pPr algn="r">
              <a:defRPr sz="1000">
                <a:solidFill>
                  <a:srgbClr val="888888"/>
                </a:solidFill>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ctr" defTabSz="685800" rtl="0" latinLnBrk="0">
        <a:lnSpc>
          <a:spcPct val="85000"/>
        </a:lnSpc>
        <a:spcBef>
          <a:spcPts val="0"/>
        </a:spcBef>
        <a:spcAft>
          <a:spcPts val="0"/>
        </a:spcAft>
        <a:buClrTx/>
        <a:buSzTx/>
        <a:buFontTx/>
        <a:buNone/>
        <a:defRPr sz="3200" b="0" i="0" u="none" strike="noStrike" cap="none" spc="-113"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171450" marR="0" indent="-17145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1pPr>
      <a:lvl2pPr marL="539115" marR="0" indent="-196215"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2pPr>
      <a:lvl3pPr marL="914400" marR="0" indent="-2286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3pPr>
      <a:lvl4pPr marL="1257300" marR="0" indent="-2286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4pPr>
      <a:lvl5pPr marL="1600200" marR="0" indent="-2286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5pPr>
      <a:lvl6pPr marL="2019300" marR="0" indent="-3048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6pPr>
      <a:lvl7pPr marL="2362200" marR="0" indent="-3048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7pPr>
      <a:lvl8pPr marL="2705100" marR="0" indent="-3048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8pPr>
      <a:lvl9pPr marL="3048000" marR="0" indent="-304800" algn="l" defTabSz="685800" rtl="0" latinLnBrk="0">
        <a:lnSpc>
          <a:spcPct val="120000"/>
        </a:lnSpc>
        <a:spcBef>
          <a:spcPts val="700"/>
        </a:spcBef>
        <a:spcAft>
          <a:spcPts val="0"/>
        </a:spcAft>
        <a:buClr>
          <a:schemeClr val="accent1"/>
        </a:buClr>
        <a:buSzPct val="110000"/>
        <a:buFontTx/>
        <a:buChar char="▪"/>
        <a:defRPr sz="1600" b="0" i="0" u="none" strike="noStrike" cap="none" spc="0" baseline="0">
          <a:solidFill>
            <a:srgbClr val="000000"/>
          </a:solidFill>
          <a:uFillTx/>
          <a:latin typeface="Rockwell" panose="02060603020205020403"/>
          <a:ea typeface="Rockwell" panose="02060603020205020403"/>
          <a:cs typeface="Rockwell" panose="02060603020205020403"/>
          <a:sym typeface="Rockwell" panose="02060603020205020403"/>
        </a:defRPr>
      </a:lvl9pPr>
    </p:bodyStyle>
    <p:otherStyle>
      <a:lvl1pPr marL="0" marR="0" indent="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1pPr>
      <a:lvl2pPr marL="0" marR="0" indent="4572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2pPr>
      <a:lvl3pPr marL="0" marR="0" indent="9144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3pPr>
      <a:lvl4pPr marL="0" marR="0" indent="13716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4pPr>
      <a:lvl5pPr marL="0" marR="0" indent="18288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5pPr>
      <a:lvl6pPr marL="0" marR="0" indent="22860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6pPr>
      <a:lvl7pPr marL="0" marR="0" indent="27432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7pPr>
      <a:lvl8pPr marL="0" marR="0" indent="32004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8pPr>
      <a:lvl9pPr marL="0" marR="0" indent="3657600" algn="r" defTabSz="457200" rtl="0" latinLnBrk="0">
        <a:lnSpc>
          <a:spcPct val="100000"/>
        </a:lnSpc>
        <a:spcBef>
          <a:spcPts val="0"/>
        </a:spcBef>
        <a:spcAft>
          <a:spcPts val="0"/>
        </a:spcAft>
        <a:buClrTx/>
        <a:buSzTx/>
        <a:buFontTx/>
        <a:buNone/>
        <a:defRPr sz="1000" b="0" i="0" u="none" strike="noStrike" cap="none" spc="0" baseline="0">
          <a:solidFill>
            <a:schemeClr val="tx1"/>
          </a:solidFill>
          <a:uFillTx/>
          <a:latin typeface="+mn-lt"/>
          <a:ea typeface="+mn-ea"/>
          <a:cs typeface="+mn-cs"/>
          <a:sym typeface="Rockwell" panose="02060603020205020403"/>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hyperlink" Target="https://www.google.com/url?sa=t&amp;source=web&amp;rct=j&amp;url=https://www.researchgate.net/publication/334535923_Management_Analysis_of_Uber&amp;ved=2ahUKEwj-huqB2oD7AhWcaGwGHagiAK8QFnoECA8QAQ&amp;usg=AOvVaw1mTOsWE4ktHZ4NGxFU-R0_"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TextBox 1"/>
          <p:cNvSpPr txBox="1"/>
          <p:nvPr/>
        </p:nvSpPr>
        <p:spPr>
          <a:xfrm>
            <a:off x="58419" y="2371399"/>
            <a:ext cx="9052561" cy="1198880"/>
          </a:xfrm>
          <a:prstGeom prst="rect">
            <a:avLst/>
          </a:prstGeom>
          <a:ln w="12700">
            <a:miter lim="400000"/>
          </a:ln>
        </p:spPr>
        <p:txBody>
          <a:bodyPr lIns="45719" rIns="45719">
            <a:spAutoFit/>
          </a:bodyPr>
          <a:lstStyle>
            <a:lvl1pPr algn="ctr">
              <a:defRPr sz="3600" b="1" u="sng">
                <a:latin typeface="Times New Roman" panose="02020603050405020304"/>
                <a:ea typeface="Times New Roman" panose="02020603050405020304"/>
                <a:cs typeface="Times New Roman" panose="02020603050405020304"/>
                <a:sym typeface="Times New Roman" panose="02020603050405020304"/>
              </a:defRPr>
            </a:lvl1pPr>
          </a:lstStyle>
          <a:p>
            <a:r>
              <a:rPr lang="en-US"/>
              <a:t>MEDICAL INSURANCE PREMIUM PREDICTION</a:t>
            </a:r>
            <a:r>
              <a:t> </a:t>
            </a:r>
          </a:p>
        </p:txBody>
      </p:sp>
      <p:sp>
        <p:nvSpPr>
          <p:cNvPr id="292" name="TextBox 2"/>
          <p:cNvSpPr txBox="1"/>
          <p:nvPr/>
        </p:nvSpPr>
        <p:spPr>
          <a:xfrm>
            <a:off x="5303520" y="4113431"/>
            <a:ext cx="4937760" cy="1938020"/>
          </a:xfrm>
          <a:prstGeom prst="rect">
            <a:avLst/>
          </a:prstGeom>
          <a:ln w="12700">
            <a:miter lim="400000"/>
          </a:ln>
        </p:spPr>
        <p:txBody>
          <a:bodyPr lIns="45719" rIns="45719">
            <a:spAutoFit/>
          </a:bodyPr>
          <a:lstStyle/>
          <a:p>
            <a:pPr algn="just">
              <a:lnSpc>
                <a:spcPct val="150000"/>
              </a:lnSpc>
              <a:defRPr sz="2000" b="1" u="sng">
                <a:latin typeface="Times New Roman" panose="02020603050405020304"/>
                <a:ea typeface="Times New Roman" panose="02020603050405020304"/>
                <a:cs typeface="Times New Roman" panose="02020603050405020304"/>
                <a:sym typeface="Times New Roman" panose="02020603050405020304"/>
              </a:defRPr>
            </a:pPr>
            <a:r>
              <a:t>PRESENTED BY: </a:t>
            </a:r>
            <a:endParaRPr>
              <a:effectLst>
                <a:outerShdw blurRad="38100" dist="38100" dir="2700000" rotWithShape="0">
                  <a:srgbClr val="000000">
                    <a:alpha val="43137"/>
                  </a:srgbClr>
                </a:outerShdw>
              </a:effectLst>
            </a:endParaRPr>
          </a:p>
          <a:p>
            <a:pPr>
              <a:lnSpc>
                <a:spcPct val="150000"/>
              </a:lnSpc>
              <a:defRPr sz="2000">
                <a:latin typeface="Times New Roman" panose="02020603050405020304"/>
                <a:ea typeface="Times New Roman" panose="02020603050405020304"/>
                <a:cs typeface="Times New Roman" panose="02020603050405020304"/>
                <a:sym typeface="Times New Roman" panose="02020603050405020304"/>
              </a:defRPr>
            </a:pPr>
            <a:r>
              <a:t>BHAGYA LAXMI - 20H51A05F7</a:t>
            </a:r>
          </a:p>
          <a:p>
            <a:pPr>
              <a:lnSpc>
                <a:spcPct val="150000"/>
              </a:lnSpc>
              <a:defRPr sz="2000">
                <a:latin typeface="Times New Roman" panose="02020603050405020304"/>
                <a:ea typeface="Times New Roman" panose="02020603050405020304"/>
                <a:cs typeface="Times New Roman" panose="02020603050405020304"/>
                <a:sym typeface="Times New Roman" panose="02020603050405020304"/>
              </a:defRPr>
            </a:pPr>
            <a:r>
              <a:t>YASMEEN </a:t>
            </a:r>
            <a:r>
              <a:rPr lang="en-IN"/>
              <a:t>            </a:t>
            </a:r>
            <a:r>
              <a:t>- 20H51A05G1</a:t>
            </a:r>
          </a:p>
          <a:p>
            <a:pPr>
              <a:lnSpc>
                <a:spcPct val="150000"/>
              </a:lnSpc>
              <a:defRPr sz="2000">
                <a:latin typeface="Times New Roman" panose="02020603050405020304"/>
                <a:ea typeface="Times New Roman" panose="02020603050405020304"/>
                <a:cs typeface="Times New Roman" panose="02020603050405020304"/>
                <a:sym typeface="Times New Roman" panose="02020603050405020304"/>
              </a:defRPr>
            </a:pPr>
            <a:r>
              <a:t>B.SREE HARSHA -20H51A05M9</a:t>
            </a:r>
          </a:p>
        </p:txBody>
      </p:sp>
      <p:sp>
        <p:nvSpPr>
          <p:cNvPr id="293" name="TextBox 3"/>
          <p:cNvSpPr txBox="1"/>
          <p:nvPr/>
        </p:nvSpPr>
        <p:spPr>
          <a:xfrm>
            <a:off x="381001" y="4367891"/>
            <a:ext cx="5212080" cy="1392048"/>
          </a:xfrm>
          <a:prstGeom prst="rect">
            <a:avLst/>
          </a:prstGeom>
          <a:ln w="12700">
            <a:miter lim="400000"/>
          </a:ln>
        </p:spPr>
        <p:txBody>
          <a:bodyPr wrap="square" lIns="45719" rIns="45719">
            <a:spAutoFit/>
          </a:bodyPr>
          <a:lstStyle/>
          <a:p>
            <a:pPr marR="64135">
              <a:lnSpc>
                <a:spcPct val="150000"/>
              </a:lnSpc>
              <a:spcBef>
                <a:spcPts val="400"/>
              </a:spcBef>
              <a:defRPr sz="2000" b="1" u="sng">
                <a:solidFill>
                  <a:srgbClr val="C00000"/>
                </a:solidFill>
                <a:latin typeface="Times New Roman" panose="02020603050405020304"/>
                <a:ea typeface="Times New Roman" panose="02020603050405020304"/>
                <a:cs typeface="Times New Roman" panose="02020603050405020304"/>
                <a:sym typeface="Times New Roman" panose="02020603050405020304"/>
              </a:defRPr>
            </a:pPr>
            <a:r>
              <a:rPr dirty="0"/>
              <a:t>Under esteemed guidance of</a:t>
            </a:r>
            <a:r>
              <a:rPr u="none" dirty="0"/>
              <a:t> :</a:t>
            </a:r>
          </a:p>
          <a:p>
            <a:pPr marR="64135">
              <a:lnSpc>
                <a:spcPct val="150000"/>
              </a:lnSpc>
              <a:spcBef>
                <a:spcPts val="400"/>
              </a:spcBef>
              <a:defRPr sz="2000">
                <a:latin typeface="Times New Roman" panose="02020603050405020304"/>
                <a:ea typeface="Times New Roman" panose="02020603050405020304"/>
                <a:cs typeface="Times New Roman" panose="02020603050405020304"/>
                <a:sym typeface="Times New Roman" panose="02020603050405020304"/>
              </a:defRPr>
            </a:pPr>
            <a:r>
              <a:rPr dirty="0" err="1"/>
              <a:t>Mr.B.SIVAIAH</a:t>
            </a:r>
            <a:endParaRPr dirty="0"/>
          </a:p>
          <a:p>
            <a:pPr defTabSz="914400">
              <a:lnSpc>
                <a:spcPct val="150000"/>
              </a:lnSpc>
              <a:defRPr sz="2000">
                <a:latin typeface="Times New Roman" panose="02020603050405020304"/>
                <a:ea typeface="Times New Roman" panose="02020603050405020304"/>
                <a:cs typeface="Times New Roman" panose="02020603050405020304"/>
                <a:sym typeface="Times New Roman" panose="02020603050405020304"/>
              </a:defRPr>
            </a:pPr>
            <a:endParaRPr sz="1600" dirty="0"/>
          </a:p>
        </p:txBody>
      </p:sp>
      <p:graphicFrame>
        <p:nvGraphicFramePr>
          <p:cNvPr id="294" name="Table 4"/>
          <p:cNvGraphicFramePr/>
          <p:nvPr/>
        </p:nvGraphicFramePr>
        <p:xfrm>
          <a:off x="1676400" y="324501"/>
          <a:ext cx="6096000" cy="951198"/>
        </p:xfrm>
        <a:graphic>
          <a:graphicData uri="http://schemas.openxmlformats.org/drawingml/2006/table">
            <a:tbl>
              <a:tblPr>
                <a:tableStyleId>{4C3C2611-4C71-4FC5-86AE-919BDF0F9419}</a:tableStyleId>
              </a:tblPr>
              <a:tblGrid>
                <a:gridCol w="6096000">
                  <a:extLst>
                    <a:ext uri="{9D8B030D-6E8A-4147-A177-3AD203B41FA5}">
                      <a16:colId xmlns:a16="http://schemas.microsoft.com/office/drawing/2014/main" val="20000"/>
                    </a:ext>
                  </a:extLst>
                </a:gridCol>
              </a:tblGrid>
              <a:tr h="0">
                <a:tc>
                  <a:txBody>
                    <a:bodyPr/>
                    <a:lstStyle/>
                    <a:p>
                      <a:pPr algn="ctr" defTabSz="685800">
                        <a:defRPr sz="1800"/>
                      </a:pPr>
                      <a:r>
                        <a:rPr sz="2000">
                          <a:solidFill>
                            <a:srgbClr val="002060"/>
                          </a:solidFill>
                          <a:latin typeface="Times New Roman" panose="02020603050405020304"/>
                          <a:ea typeface="Times New Roman" panose="02020603050405020304"/>
                          <a:cs typeface="Times New Roman" panose="02020603050405020304"/>
                          <a:sym typeface="Times New Roman" panose="02020603050405020304"/>
                        </a:rPr>
                        <a:t>CMR COLLEGE OF ENGINEERING &amp; TECHNOLOGY</a:t>
                      </a:r>
                    </a:p>
                  </a:txBody>
                  <a:tcPr marL="6133" marR="6133" marT="6133" marB="6133" anchor="b" horzOverflow="overflow"/>
                </a:tc>
                <a:extLst>
                  <a:ext uri="{0D108BD9-81ED-4DB2-BD59-A6C34878D82A}">
                    <a16:rowId xmlns:a16="http://schemas.microsoft.com/office/drawing/2014/main" val="10000"/>
                  </a:ext>
                </a:extLst>
              </a:tr>
              <a:tr h="0">
                <a:tc>
                  <a:txBody>
                    <a:bodyPr/>
                    <a:lstStyle/>
                    <a:p>
                      <a:pPr algn="ctr" defTabSz="685800">
                        <a:defRPr sz="1800"/>
                      </a:pPr>
                      <a:r>
                        <a:rPr sz="2000">
                          <a:solidFill>
                            <a:srgbClr val="002060"/>
                          </a:solidFill>
                          <a:latin typeface="Times New Roman" panose="02020603050405020304"/>
                          <a:ea typeface="Times New Roman" panose="02020603050405020304"/>
                          <a:cs typeface="Times New Roman" panose="02020603050405020304"/>
                          <a:sym typeface="Times New Roman" panose="02020603050405020304"/>
                        </a:rPr>
                        <a:t>Kandlakoya, Medchal, Hyderabad - 501401</a:t>
                      </a:r>
                    </a:p>
                  </a:txBody>
                  <a:tcPr marL="6133" marR="6133" marT="6133" marB="6133" anchor="b" horzOverflow="overflow"/>
                </a:tc>
                <a:extLst>
                  <a:ext uri="{0D108BD9-81ED-4DB2-BD59-A6C34878D82A}">
                    <a16:rowId xmlns:a16="http://schemas.microsoft.com/office/drawing/2014/main" val="10001"/>
                  </a:ext>
                </a:extLst>
              </a:tr>
              <a:tr h="0">
                <a:tc>
                  <a:txBody>
                    <a:bodyPr/>
                    <a:lstStyle/>
                    <a:p>
                      <a:pPr algn="ctr" defTabSz="685800">
                        <a:defRPr sz="1800"/>
                      </a:pPr>
                      <a:r>
                        <a:rPr sz="2000" dirty="0">
                          <a:solidFill>
                            <a:srgbClr val="002060"/>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a:t>
                      </a:r>
                    </a:p>
                  </a:txBody>
                  <a:tcPr marL="6133" marR="6133" marT="6133" marB="6133" anchor="b" horzOverflow="overflow"/>
                </a:tc>
                <a:extLst>
                  <a:ext uri="{0D108BD9-81ED-4DB2-BD59-A6C34878D82A}">
                    <a16:rowId xmlns:a16="http://schemas.microsoft.com/office/drawing/2014/main" val="10002"/>
                  </a:ext>
                </a:extLst>
              </a:tr>
            </a:tbl>
          </a:graphicData>
        </a:graphic>
      </p:graphicFrame>
      <p:pic>
        <p:nvPicPr>
          <p:cNvPr id="295" name="Picture 4" descr="Picture 4"/>
          <p:cNvPicPr>
            <a:picLocks noChangeAspect="1"/>
          </p:cNvPicPr>
          <p:nvPr/>
        </p:nvPicPr>
        <p:blipFill>
          <a:blip r:embed="rId2"/>
          <a:stretch>
            <a:fillRect/>
          </a:stretch>
        </p:blipFill>
        <p:spPr>
          <a:xfrm>
            <a:off x="381000" y="132698"/>
            <a:ext cx="1295400" cy="1143001"/>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228600" y="914400"/>
            <a:ext cx="8381159" cy="75601"/>
          </a:xfrm>
          <a:prstGeom prst="rect">
            <a:avLst/>
          </a:prstGeom>
          <a:solidFill>
            <a:srgbClr val="7030A0"/>
          </a:solidFill>
          <a:ln w="25560">
            <a:solidFill>
              <a:srgbClr val="3A5F8B"/>
            </a:solidFill>
          </a:ln>
        </p:spPr>
        <p:txBody>
          <a:bodyPr lIns="0" tIns="0" rIns="0" bIns="0"/>
          <a:lstStyle/>
          <a:p>
            <a:endParaRPr/>
          </a:p>
        </p:txBody>
      </p:sp>
      <p:sp>
        <p:nvSpPr>
          <p:cNvPr id="326" name="TextBox 6"/>
          <p:cNvSpPr txBox="1"/>
          <p:nvPr/>
        </p:nvSpPr>
        <p:spPr>
          <a:xfrm>
            <a:off x="248920" y="316925"/>
            <a:ext cx="3489960" cy="544076"/>
          </a:xfrm>
          <a:prstGeom prst="rect">
            <a:avLst/>
          </a:prstGeom>
          <a:ln w="12700">
            <a:miter lim="400000"/>
          </a:ln>
        </p:spPr>
        <p:txBody>
          <a:bodyPr lIns="45719" rIns="45719">
            <a:spAutoFit/>
          </a:bodyPr>
          <a:lstStyle>
            <a:lvl1pPr>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t>Research objective</a:t>
            </a:r>
          </a:p>
        </p:txBody>
      </p:sp>
      <p:sp>
        <p:nvSpPr>
          <p:cNvPr id="327" name="TextBox 1"/>
          <p:cNvSpPr txBox="1"/>
          <p:nvPr/>
        </p:nvSpPr>
        <p:spPr>
          <a:xfrm>
            <a:off x="414440" y="1713078"/>
            <a:ext cx="8315120" cy="4784451"/>
          </a:xfrm>
          <a:prstGeom prst="rect">
            <a:avLst/>
          </a:prstGeom>
          <a:ln w="12700">
            <a:miter lim="400000"/>
          </a:ln>
        </p:spPr>
        <p:txBody>
          <a:bodyPr lIns="45719" rIns="45719">
            <a:spAutoFit/>
          </a:bodyPr>
          <a:lstStyle/>
          <a:p>
            <a:pPr marL="342900" indent="-342900" algn="just">
              <a:lnSpc>
                <a:spcPct val="140000"/>
              </a:lnSpc>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sz="2000" dirty="0">
                <a:latin typeface="Times New Roman" panose="02020603050405020304" pitchFamily="18" charset="0"/>
                <a:cs typeface="Times New Roman" panose="02020603050405020304" pitchFamily="18" charset="0"/>
              </a:rPr>
              <a:t>To develop a predictive model that accurately estimates medical insurance costs for individuals based on relevant demographic, health-related, and lifestyle factors. </a:t>
            </a:r>
            <a:endParaRPr lang="en-US" sz="2000" dirty="0">
              <a:latin typeface="Times New Roman" panose="02020603050405020304" pitchFamily="18" charset="0"/>
              <a:cs typeface="Times New Roman" panose="02020603050405020304" pitchFamily="18" charset="0"/>
            </a:endParaRPr>
          </a:p>
          <a:p>
            <a:pPr algn="just">
              <a:lnSpc>
                <a:spcPct val="140000"/>
              </a:lnSpc>
              <a:buSzPct val="100000"/>
              <a:defRPr sz="1900">
                <a:latin typeface="Bookman Old Style" panose="02050604050505020204"/>
                <a:ea typeface="Bookman Old Style" panose="02050604050505020204"/>
                <a:cs typeface="Bookman Old Style" panose="02050604050505020204"/>
                <a:sym typeface="Bookman Old Style" panose="02050604050505020204"/>
              </a:defRPr>
            </a:pPr>
            <a:endParaRPr lang="en-US" sz="2000" dirty="0">
              <a:latin typeface="Times New Roman" panose="02020603050405020304" pitchFamily="18" charset="0"/>
              <a:cs typeface="Times New Roman" panose="02020603050405020304" pitchFamily="18" charset="0"/>
            </a:endParaRPr>
          </a:p>
          <a:p>
            <a:pPr marL="342900" indent="-342900" algn="just">
              <a:lnSpc>
                <a:spcPct val="140000"/>
              </a:lnSpc>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sz="2000" dirty="0">
                <a:latin typeface="Times New Roman" panose="02020603050405020304" pitchFamily="18" charset="0"/>
                <a:cs typeface="Times New Roman" panose="02020603050405020304" pitchFamily="18" charset="0"/>
              </a:rPr>
              <a:t>The goal is to provide insurance companies and policyholders with a reliable tool for pricing and planning</a:t>
            </a:r>
            <a:r>
              <a:rPr lang="en-US" sz="2000" dirty="0">
                <a:latin typeface="Times New Roman" panose="02020603050405020304" pitchFamily="18" charset="0"/>
                <a:cs typeface="Times New Roman" panose="02020603050405020304" pitchFamily="18" charset="0"/>
              </a:rPr>
              <a:t>.</a:t>
            </a:r>
          </a:p>
          <a:p>
            <a:pPr algn="just">
              <a:lnSpc>
                <a:spcPct val="140000"/>
              </a:lnSpc>
              <a:buSzPct val="100000"/>
              <a:defRPr sz="1900">
                <a:latin typeface="Bookman Old Style" panose="02050604050505020204"/>
                <a:ea typeface="Bookman Old Style" panose="02050604050505020204"/>
                <a:cs typeface="Bookman Old Style" panose="02050604050505020204"/>
                <a:sym typeface="Bookman Old Style" panose="02050604050505020204"/>
              </a:defRPr>
            </a:pPr>
            <a:endParaRPr lang="en-US" sz="2000" dirty="0">
              <a:latin typeface="Times New Roman" panose="02020603050405020304" pitchFamily="18" charset="0"/>
              <a:cs typeface="Times New Roman" panose="02020603050405020304" pitchFamily="18" charset="0"/>
            </a:endParaRPr>
          </a:p>
          <a:p>
            <a:pPr marL="342900" indent="-342900" algn="just">
              <a:lnSpc>
                <a:spcPct val="140000"/>
              </a:lnSpc>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sz="2000" dirty="0">
                <a:latin typeface="Times New Roman" panose="02020603050405020304" pitchFamily="18" charset="0"/>
                <a:cs typeface="Times New Roman" panose="02020603050405020304" pitchFamily="18" charset="0"/>
              </a:rPr>
              <a:t>This objective outlines the main aim of </a:t>
            </a:r>
            <a:r>
              <a:rPr lang="en-US" sz="2000" dirty="0">
                <a:latin typeface="Times New Roman" panose="02020603050405020304" pitchFamily="18" charset="0"/>
                <a:cs typeface="Times New Roman" panose="02020603050405020304" pitchFamily="18" charset="0"/>
              </a:rPr>
              <a:t>our </a:t>
            </a:r>
            <a:r>
              <a:rPr sz="2000" dirty="0">
                <a:latin typeface="Times New Roman" panose="02020603050405020304" pitchFamily="18" charset="0"/>
                <a:cs typeface="Times New Roman" panose="02020603050405020304" pitchFamily="18" charset="0"/>
              </a:rPr>
              <a:t>research, which is to create a predictive model for medical insurance costs, and highlights the potential benefits of such a model for both insurance providers and individuals seeking coverage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572039" y="3361680"/>
            <a:ext cx="8076602" cy="75601"/>
          </a:xfrm>
          <a:prstGeom prst="rect">
            <a:avLst/>
          </a:prstGeom>
          <a:solidFill>
            <a:srgbClr val="7030A0"/>
          </a:solidFill>
          <a:ln w="25560">
            <a:solidFill>
              <a:srgbClr val="3A5F8B"/>
            </a:solidFill>
          </a:ln>
        </p:spPr>
        <p:txBody>
          <a:bodyPr lIns="0" tIns="0" rIns="0" bIns="0"/>
          <a:lstStyle/>
          <a:p>
            <a:endParaRPr/>
          </a:p>
        </p:txBody>
      </p:sp>
      <p:sp>
        <p:nvSpPr>
          <p:cNvPr id="330" name="CustomShape 2"/>
          <p:cNvSpPr txBox="1"/>
          <p:nvPr/>
        </p:nvSpPr>
        <p:spPr>
          <a:xfrm>
            <a:off x="540719" y="2668679"/>
            <a:ext cx="8062561" cy="877401"/>
          </a:xfrm>
          <a:prstGeom prst="rect">
            <a:avLst/>
          </a:prstGeom>
          <a:ln w="12700">
            <a:miter lim="400000"/>
          </a:ln>
        </p:spPr>
        <p:txBody>
          <a:bodyPr lIns="44999" tIns="44999" rIns="44999" bIns="44999">
            <a:spAutoFit/>
          </a:bodyPr>
          <a:lstStyle>
            <a:lvl1pPr algn="ctr">
              <a:defRPr sz="4400">
                <a:latin typeface="Arial Black" panose="020B0A04020102020204"/>
                <a:ea typeface="Arial Black" panose="020B0A04020102020204"/>
                <a:cs typeface="Arial Black" panose="020B0A04020102020204"/>
                <a:sym typeface="Arial Black" panose="020B0A04020102020204"/>
              </a:defRPr>
            </a:lvl1pPr>
          </a:lstStyle>
          <a:p>
            <a:r>
              <a:t>Problem Definition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CustomShape 1"/>
          <p:cNvSpPr/>
          <p:nvPr/>
        </p:nvSpPr>
        <p:spPr>
          <a:xfrm>
            <a:off x="381000" y="762000"/>
            <a:ext cx="8381159" cy="75601"/>
          </a:xfrm>
          <a:prstGeom prst="rect">
            <a:avLst/>
          </a:prstGeom>
          <a:solidFill>
            <a:srgbClr val="7030A0"/>
          </a:solidFill>
          <a:ln w="25560">
            <a:solidFill>
              <a:srgbClr val="3A5F8B"/>
            </a:solidFill>
          </a:ln>
        </p:spPr>
        <p:txBody>
          <a:bodyPr lIns="0" tIns="0" rIns="0" bIns="0"/>
          <a:lstStyle/>
          <a:p>
            <a:endParaRPr/>
          </a:p>
        </p:txBody>
      </p:sp>
      <p:sp>
        <p:nvSpPr>
          <p:cNvPr id="333" name="TextBox 2"/>
          <p:cNvSpPr txBox="1"/>
          <p:nvPr/>
        </p:nvSpPr>
        <p:spPr>
          <a:xfrm>
            <a:off x="274320" y="152399"/>
            <a:ext cx="3870960" cy="544077"/>
          </a:xfrm>
          <a:prstGeom prst="rect">
            <a:avLst/>
          </a:prstGeom>
          <a:ln w="12700">
            <a:miter lim="400000"/>
          </a:ln>
        </p:spPr>
        <p:txBody>
          <a:bodyPr lIns="45719" rIns="45719">
            <a:spAutoFit/>
          </a:bodyPr>
          <a:lstStyle>
            <a:lvl1pPr>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t>Problem Definition</a:t>
            </a:r>
          </a:p>
        </p:txBody>
      </p:sp>
      <p:sp>
        <p:nvSpPr>
          <p:cNvPr id="334" name="TextBox 1"/>
          <p:cNvSpPr txBox="1"/>
          <p:nvPr/>
        </p:nvSpPr>
        <p:spPr>
          <a:xfrm>
            <a:off x="427037" y="1623333"/>
            <a:ext cx="8289925" cy="3976278"/>
          </a:xfrm>
          <a:prstGeom prst="rect">
            <a:avLst/>
          </a:prstGeom>
          <a:ln w="12700">
            <a:miter lim="400000"/>
          </a:ln>
        </p:spPr>
        <p:txBody>
          <a:bodyPr lIns="45719" rIns="45719">
            <a:noAutofit/>
          </a:bodyPr>
          <a:lstStyle/>
          <a:p>
            <a:pPr marL="342900" indent="-342900" defTabSz="914400">
              <a:lnSpc>
                <a:spcPct val="90000"/>
              </a:lnSpc>
              <a:spcBef>
                <a:spcPts val="1000"/>
              </a:spcBef>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sz="2000" dirty="0">
                <a:latin typeface="Times New Roman" panose="02020603050405020304" pitchFamily="18" charset="0"/>
                <a:cs typeface="Times New Roman" panose="02020603050405020304" pitchFamily="18" charset="0"/>
              </a:rPr>
              <a:t>Our solution for </a:t>
            </a:r>
            <a:r>
              <a:rPr lang="en-US" sz="2000" dirty="0">
                <a:latin typeface="Times New Roman" panose="02020603050405020304" pitchFamily="18" charset="0"/>
                <a:cs typeface="Times New Roman" panose="02020603050405020304" pitchFamily="18" charset="0"/>
              </a:rPr>
              <a:t>medical insurance premium prediction</a:t>
            </a:r>
            <a:r>
              <a:rPr sz="2000" dirty="0">
                <a:latin typeface="Times New Roman" panose="02020603050405020304" pitchFamily="18" charset="0"/>
                <a:cs typeface="Times New Roman" panose="02020603050405020304" pitchFamily="18" charset="0"/>
              </a:rPr>
              <a:t> involves the utilization of various technologies and tools.</a:t>
            </a:r>
            <a:endParaRPr lang="en-US" sz="2000" dirty="0">
              <a:latin typeface="Times New Roman" panose="02020603050405020304" pitchFamily="18" charset="0"/>
              <a:cs typeface="Times New Roman" panose="02020603050405020304" pitchFamily="18" charset="0"/>
            </a:endParaRPr>
          </a:p>
          <a:p>
            <a:pPr defTabSz="914400">
              <a:lnSpc>
                <a:spcPct val="90000"/>
              </a:lnSpc>
              <a:spcBef>
                <a:spcPts val="1000"/>
              </a:spcBef>
              <a:buSzPct val="100000"/>
              <a:defRPr sz="1900">
                <a:latin typeface="Bookman Old Style" panose="02050604050505020204"/>
                <a:ea typeface="Bookman Old Style" panose="02050604050505020204"/>
                <a:cs typeface="Bookman Old Style" panose="02050604050505020204"/>
                <a:sym typeface="Bookman Old Style" panose="02050604050505020204"/>
              </a:defRPr>
            </a:pPr>
            <a:endParaRPr lang="en-US" sz="2000" dirty="0">
              <a:latin typeface="Times New Roman" panose="02020603050405020304" pitchFamily="18" charset="0"/>
              <a:cs typeface="Times New Roman" panose="02020603050405020304" pitchFamily="18" charset="0"/>
            </a:endParaRPr>
          </a:p>
          <a:p>
            <a:pPr marL="342900" indent="-342900" defTabSz="914400">
              <a:lnSpc>
                <a:spcPct val="90000"/>
              </a:lnSpc>
              <a:spcBef>
                <a:spcPts val="1000"/>
              </a:spcBef>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lang="en-US" sz="2000" dirty="0">
                <a:latin typeface="Times New Roman" panose="02020603050405020304" pitchFamily="18" charset="0"/>
                <a:cs typeface="Times New Roman" panose="02020603050405020304" pitchFamily="18" charset="0"/>
              </a:rPr>
              <a:t>Along with the existing algorithms i.e-Linear Regression , SVR , Ridge Regressor , we are usingxgboost-extreme-gradient-boosting algorithm for more accuracy.</a:t>
            </a:r>
          </a:p>
          <a:p>
            <a:pPr defTabSz="914400">
              <a:lnSpc>
                <a:spcPct val="90000"/>
              </a:lnSpc>
              <a:spcBef>
                <a:spcPts val="1000"/>
              </a:spcBef>
              <a:buSzPct val="100000"/>
              <a:defRPr sz="1900">
                <a:latin typeface="Bookman Old Style" panose="02050604050505020204"/>
                <a:ea typeface="Bookman Old Style" panose="02050604050505020204"/>
                <a:cs typeface="Bookman Old Style" panose="02050604050505020204"/>
                <a:sym typeface="Bookman Old Style" panose="02050604050505020204"/>
              </a:defRPr>
            </a:pPr>
            <a:endParaRPr lang="en-US" sz="2000" dirty="0">
              <a:latin typeface="Times New Roman" panose="02020603050405020304" pitchFamily="18" charset="0"/>
              <a:cs typeface="Times New Roman" panose="02020603050405020304" pitchFamily="18" charset="0"/>
            </a:endParaRPr>
          </a:p>
          <a:p>
            <a:pPr marL="342900" indent="-342900" defTabSz="914400">
              <a:lnSpc>
                <a:spcPct val="90000"/>
              </a:lnSpc>
              <a:spcBef>
                <a:spcPts val="1000"/>
              </a:spcBef>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lang="en-US" sz="2000" dirty="0">
                <a:latin typeface="Times New Roman" panose="02020603050405020304" pitchFamily="18" charset="0"/>
                <a:cs typeface="Times New Roman" panose="02020603050405020304" pitchFamily="18" charset="0"/>
              </a:rPr>
              <a:t>And the main use of the project is to get the information about the insurance that should be paid by the person on the basis of their BMI and also on their smoking so that it gives the perfect idea that should be paid annually by the person.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CustomShape 1"/>
          <p:cNvSpPr/>
          <p:nvPr/>
        </p:nvSpPr>
        <p:spPr>
          <a:xfrm>
            <a:off x="572039" y="3361680"/>
            <a:ext cx="8076602" cy="75601"/>
          </a:xfrm>
          <a:prstGeom prst="rect">
            <a:avLst/>
          </a:prstGeom>
          <a:solidFill>
            <a:srgbClr val="7030A0"/>
          </a:solidFill>
          <a:ln w="25560">
            <a:solidFill>
              <a:srgbClr val="3A5F8B"/>
            </a:solidFill>
          </a:ln>
        </p:spPr>
        <p:txBody>
          <a:bodyPr lIns="0" tIns="0" rIns="0" bIns="0"/>
          <a:lstStyle/>
          <a:p>
            <a:endParaRPr/>
          </a:p>
        </p:txBody>
      </p:sp>
      <p:sp>
        <p:nvSpPr>
          <p:cNvPr id="330" name="CustomShape 2"/>
          <p:cNvSpPr txBox="1"/>
          <p:nvPr/>
        </p:nvSpPr>
        <p:spPr>
          <a:xfrm>
            <a:off x="540719" y="2668679"/>
            <a:ext cx="8062561" cy="767985"/>
          </a:xfrm>
          <a:prstGeom prst="rect">
            <a:avLst/>
          </a:prstGeom>
          <a:ln w="12700">
            <a:miter lim="400000"/>
          </a:ln>
        </p:spPr>
        <p:txBody>
          <a:bodyPr lIns="44999" tIns="44999" rIns="44999" bIns="44999">
            <a:spAutoFit/>
          </a:bodyPr>
          <a:lstStyle>
            <a:lvl1pPr algn="ctr">
              <a:defRPr sz="4400">
                <a:latin typeface="Arial Black" panose="020B0A04020102020204"/>
                <a:ea typeface="Arial Black" panose="020B0A04020102020204"/>
                <a:cs typeface="Arial Black" panose="020B0A04020102020204"/>
                <a:sym typeface="Arial Black" panose="020B0A04020102020204"/>
              </a:defRPr>
            </a:lvl1pPr>
          </a:lstStyle>
          <a:p>
            <a:r>
              <a:rPr lang="en-US" dirty="0"/>
              <a:t>Research work</a:t>
            </a:r>
            <a:r>
              <a:rPr dirty="0"/>
              <a:t> </a:t>
            </a:r>
          </a:p>
        </p:txBody>
      </p:sp>
    </p:spTree>
    <p:extLst>
      <p:ext uri="{BB962C8B-B14F-4D97-AF65-F5344CB8AC3E}">
        <p14:creationId xmlns:p14="http://schemas.microsoft.com/office/powerpoint/2010/main" val="342172476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5810" y="-135890"/>
            <a:ext cx="6920865" cy="854075"/>
          </a:xfrm>
        </p:spPr>
        <p:txBody>
          <a:bodyPr/>
          <a:lstStyle/>
          <a:p>
            <a:r>
              <a:rPr lang="en-US" altLang="en-US" sz="2400" dirty="0">
                <a:solidFill>
                  <a:srgbClr val="FF0000"/>
                </a:solidFill>
                <a:latin typeface="+mj-lt"/>
                <a:cs typeface="Times New Roman" panose="02020603050405020304" pitchFamily="18" charset="0"/>
                <a:sym typeface="+mn-ea"/>
              </a:rPr>
              <a:t>P</a:t>
            </a:r>
            <a:r>
              <a:rPr lang="en-IN" altLang="en-US" sz="2400" dirty="0" err="1">
                <a:solidFill>
                  <a:srgbClr val="FF0000"/>
                </a:solidFill>
                <a:latin typeface="+mj-lt"/>
                <a:cs typeface="Times New Roman" panose="02020603050405020304" pitchFamily="18" charset="0"/>
                <a:sym typeface="+mn-ea"/>
              </a:rPr>
              <a:t>roposed</a:t>
            </a:r>
            <a:r>
              <a:rPr lang="en-IN" altLang="en-US" sz="2400" dirty="0">
                <a:solidFill>
                  <a:srgbClr val="FF0000"/>
                </a:solidFill>
                <a:latin typeface="+mj-lt"/>
                <a:cs typeface="Times New Roman" panose="02020603050405020304" pitchFamily="18" charset="0"/>
                <a:sym typeface="+mn-ea"/>
              </a:rPr>
              <a:t> System Architecture</a:t>
            </a:r>
          </a:p>
        </p:txBody>
      </p:sp>
      <p:sp>
        <p:nvSpPr>
          <p:cNvPr id="7" name="CustomShape 1"/>
          <p:cNvSpPr/>
          <p:nvPr/>
        </p:nvSpPr>
        <p:spPr>
          <a:xfrm>
            <a:off x="460375" y="532130"/>
            <a:ext cx="8381160" cy="75600"/>
          </a:xfrm>
          <a:prstGeom prst="rect">
            <a:avLst/>
          </a:prstGeom>
          <a:solidFill>
            <a:srgbClr val="7030A0"/>
          </a:solidFill>
          <a:ln w="25560">
            <a:solidFill>
              <a:srgbClr val="3A5F8B"/>
            </a:solidFill>
            <a:round/>
          </a:ln>
        </p:spPr>
        <p:txBody>
          <a:bodyPr/>
          <a:lstStyle/>
          <a:p>
            <a:endParaRPr lang="en-IN"/>
          </a:p>
        </p:txBody>
      </p:sp>
      <p:sp>
        <p:nvSpPr>
          <p:cNvPr id="6" name="Text Box 5"/>
          <p:cNvSpPr txBox="1"/>
          <p:nvPr/>
        </p:nvSpPr>
        <p:spPr>
          <a:xfrm>
            <a:off x="200025" y="732790"/>
            <a:ext cx="8523605" cy="61252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R="0" algn="l" defTabSz="457200" rtl="0" fontAlgn="auto" latinLnBrk="0" hangingPunct="0">
              <a:lnSpc>
                <a:spcPct val="100000"/>
              </a:lnSpc>
              <a:spcBef>
                <a:spcPts val="0"/>
              </a:spcBef>
              <a:spcAft>
                <a:spcPts val="0"/>
              </a:spcAft>
              <a:buClrTx/>
              <a:buSzTx/>
            </a:pPr>
            <a:endParaRPr kumimoji="0" lang="en-IN" altLang="en-US" sz="2000" b="0" i="0" u="none" strike="noStrike" cap="none" spc="0" normalizeH="0" baseline="0" dirty="0">
              <a:ln>
                <a:noFill/>
              </a:ln>
              <a:solidFill>
                <a:schemeClr val="tx1"/>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endParaRPr>
          </a:p>
        </p:txBody>
      </p:sp>
      <p:sp>
        <p:nvSpPr>
          <p:cNvPr id="2" name="Oval 1"/>
          <p:cNvSpPr/>
          <p:nvPr/>
        </p:nvSpPr>
        <p:spPr>
          <a:xfrm>
            <a:off x="662940" y="980440"/>
            <a:ext cx="923290" cy="304485"/>
          </a:xfrm>
          <a:prstGeom prst="ellipse">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  Start</a:t>
            </a:r>
          </a:p>
        </p:txBody>
      </p:sp>
      <p:sp>
        <p:nvSpPr>
          <p:cNvPr id="5" name="Can 4"/>
          <p:cNvSpPr/>
          <p:nvPr/>
        </p:nvSpPr>
        <p:spPr>
          <a:xfrm>
            <a:off x="2298065" y="903605"/>
            <a:ext cx="836295" cy="689257"/>
          </a:xfrm>
          <a:prstGeom prst="can">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  Collect</a:t>
            </a:r>
          </a:p>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  Dataset</a:t>
            </a:r>
          </a:p>
        </p:txBody>
      </p:sp>
      <p:sp>
        <p:nvSpPr>
          <p:cNvPr id="8" name="Rectangles 7"/>
          <p:cNvSpPr/>
          <p:nvPr/>
        </p:nvSpPr>
        <p:spPr>
          <a:xfrm>
            <a:off x="3789045" y="980440"/>
            <a:ext cx="1711960" cy="430530"/>
          </a:xfrm>
          <a:prstGeom prst="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   Import Data to          	Jupyter</a:t>
            </a:r>
          </a:p>
        </p:txBody>
      </p:sp>
      <p:sp>
        <p:nvSpPr>
          <p:cNvPr id="9" name="Rounded Rectangle 8"/>
          <p:cNvSpPr/>
          <p:nvPr/>
        </p:nvSpPr>
        <p:spPr>
          <a:xfrm>
            <a:off x="6337935" y="903605"/>
            <a:ext cx="1212215" cy="577215"/>
          </a:xfrm>
          <a:prstGeom prst="round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   Analyse</a:t>
            </a:r>
          </a:p>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    Data</a:t>
            </a:r>
          </a:p>
        </p:txBody>
      </p:sp>
      <p:sp>
        <p:nvSpPr>
          <p:cNvPr id="10" name="Hexagon 9"/>
          <p:cNvSpPr/>
          <p:nvPr/>
        </p:nvSpPr>
        <p:spPr>
          <a:xfrm>
            <a:off x="3529965" y="1903730"/>
            <a:ext cx="1240155" cy="778510"/>
          </a:xfrm>
          <a:prstGeom prst="hexagon">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Processing on Data</a:t>
            </a:r>
          </a:p>
        </p:txBody>
      </p:sp>
      <p:sp>
        <p:nvSpPr>
          <p:cNvPr id="11" name="Rounded Rectangle 10"/>
          <p:cNvSpPr/>
          <p:nvPr/>
        </p:nvSpPr>
        <p:spPr>
          <a:xfrm>
            <a:off x="3422650" y="2980055"/>
            <a:ext cx="1280160" cy="683895"/>
          </a:xfrm>
          <a:prstGeom prst="round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      Apply       Regression  Techniques</a:t>
            </a:r>
          </a:p>
        </p:txBody>
      </p:sp>
      <p:sp>
        <p:nvSpPr>
          <p:cNvPr id="12" name="Rounded Rectangle 11"/>
          <p:cNvSpPr/>
          <p:nvPr/>
        </p:nvSpPr>
        <p:spPr>
          <a:xfrm>
            <a:off x="1163320" y="4048760"/>
            <a:ext cx="1000125" cy="423545"/>
          </a:xfrm>
          <a:prstGeom prst="round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XG Boost</a:t>
            </a:r>
          </a:p>
        </p:txBody>
      </p:sp>
      <p:sp>
        <p:nvSpPr>
          <p:cNvPr id="13" name="Rounded Rectangle 12"/>
          <p:cNvSpPr/>
          <p:nvPr/>
        </p:nvSpPr>
        <p:spPr>
          <a:xfrm>
            <a:off x="2817495" y="4048760"/>
            <a:ext cx="971550" cy="481050"/>
          </a:xfrm>
          <a:prstGeom prst="round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Gradient Boosting</a:t>
            </a:r>
          </a:p>
        </p:txBody>
      </p:sp>
      <p:sp>
        <p:nvSpPr>
          <p:cNvPr id="14" name="Rounded Rectangle 13"/>
          <p:cNvSpPr/>
          <p:nvPr/>
        </p:nvSpPr>
        <p:spPr>
          <a:xfrm>
            <a:off x="4519930" y="4048760"/>
            <a:ext cx="1057910" cy="478412"/>
          </a:xfrm>
          <a:prstGeom prst="round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Random Forest</a:t>
            </a:r>
          </a:p>
        </p:txBody>
      </p:sp>
      <p:sp>
        <p:nvSpPr>
          <p:cNvPr id="15" name="Rounded Rectangle 14"/>
          <p:cNvSpPr/>
          <p:nvPr/>
        </p:nvSpPr>
        <p:spPr>
          <a:xfrm>
            <a:off x="6155055" y="3990975"/>
            <a:ext cx="1192530" cy="481050"/>
          </a:xfrm>
          <a:prstGeom prst="round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Linear Regression</a:t>
            </a:r>
          </a:p>
        </p:txBody>
      </p:sp>
      <p:sp>
        <p:nvSpPr>
          <p:cNvPr id="16" name="Rectangles 15"/>
          <p:cNvSpPr/>
          <p:nvPr/>
        </p:nvSpPr>
        <p:spPr>
          <a:xfrm>
            <a:off x="3654425" y="4895215"/>
            <a:ext cx="971550" cy="430530"/>
          </a:xfrm>
          <a:prstGeom prst="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Training Model</a:t>
            </a:r>
          </a:p>
        </p:txBody>
      </p:sp>
      <p:sp>
        <p:nvSpPr>
          <p:cNvPr id="17" name="Rounded Rectangle 16"/>
          <p:cNvSpPr/>
          <p:nvPr/>
        </p:nvSpPr>
        <p:spPr>
          <a:xfrm>
            <a:off x="1875155" y="5626100"/>
            <a:ext cx="885190" cy="478412"/>
          </a:xfrm>
          <a:prstGeom prst="round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Testing Model</a:t>
            </a:r>
          </a:p>
        </p:txBody>
      </p:sp>
      <p:sp>
        <p:nvSpPr>
          <p:cNvPr id="18" name="Rounded Rectangle 17"/>
          <p:cNvSpPr/>
          <p:nvPr/>
        </p:nvSpPr>
        <p:spPr>
          <a:xfrm>
            <a:off x="3663315" y="5518785"/>
            <a:ext cx="962660" cy="721360"/>
          </a:xfrm>
          <a:prstGeom prst="roundRect">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Predict Insurance Cost</a:t>
            </a:r>
          </a:p>
        </p:txBody>
      </p:sp>
      <p:sp>
        <p:nvSpPr>
          <p:cNvPr id="19" name="Oval 18"/>
          <p:cNvSpPr/>
          <p:nvPr/>
        </p:nvSpPr>
        <p:spPr>
          <a:xfrm>
            <a:off x="3789045" y="6433820"/>
            <a:ext cx="981075" cy="311901"/>
          </a:xfrm>
          <a:prstGeom prst="ellipse">
            <a:avLst/>
          </a:prstGeom>
          <a:solidFill>
            <a:srgbClr val="FFFFFF"/>
          </a:solid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End</a:t>
            </a:r>
          </a:p>
        </p:txBody>
      </p:sp>
      <p:cxnSp>
        <p:nvCxnSpPr>
          <p:cNvPr id="21" name="Straight Arrow Connector 20"/>
          <p:cNvCxnSpPr>
            <a:stCxn id="2" idx="6"/>
          </p:cNvCxnSpPr>
          <p:nvPr/>
        </p:nvCxnSpPr>
        <p:spPr>
          <a:xfrm>
            <a:off x="1586230" y="1132840"/>
            <a:ext cx="711835" cy="1270"/>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24" name="Straight Arrow Connector 23"/>
          <p:cNvCxnSpPr>
            <a:stCxn id="5" idx="4"/>
          </p:cNvCxnSpPr>
          <p:nvPr/>
        </p:nvCxnSpPr>
        <p:spPr>
          <a:xfrm>
            <a:off x="3134360" y="1247775"/>
            <a:ext cx="615950" cy="11430"/>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25" name="Straight Arrow Connector 24"/>
          <p:cNvCxnSpPr>
            <a:stCxn id="8" idx="3"/>
            <a:endCxn id="9" idx="1"/>
          </p:cNvCxnSpPr>
          <p:nvPr/>
        </p:nvCxnSpPr>
        <p:spPr>
          <a:xfrm flipV="1">
            <a:off x="5501005" y="1192530"/>
            <a:ext cx="836930" cy="3175"/>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27" name="Elbow Connector 26"/>
          <p:cNvCxnSpPr>
            <a:stCxn id="9" idx="2"/>
          </p:cNvCxnSpPr>
          <p:nvPr/>
        </p:nvCxnSpPr>
        <p:spPr>
          <a:xfrm rot="5400000">
            <a:off x="5477510" y="830580"/>
            <a:ext cx="817245" cy="2116455"/>
          </a:xfrm>
          <a:prstGeom prst="bentConnector2">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28" name="Straight Arrow Connector 27"/>
          <p:cNvCxnSpPr>
            <a:endCxn id="11" idx="0"/>
          </p:cNvCxnSpPr>
          <p:nvPr/>
        </p:nvCxnSpPr>
        <p:spPr>
          <a:xfrm flipH="1">
            <a:off x="4062730" y="2673350"/>
            <a:ext cx="14605" cy="306705"/>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30" name="Straight Arrow Connector 29"/>
          <p:cNvCxnSpPr/>
          <p:nvPr/>
        </p:nvCxnSpPr>
        <p:spPr>
          <a:xfrm>
            <a:off x="1557655" y="3260090"/>
            <a:ext cx="9525" cy="760095"/>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32" name="Straight Connector 31"/>
          <p:cNvCxnSpPr>
            <a:endCxn id="11" idx="1"/>
          </p:cNvCxnSpPr>
          <p:nvPr/>
        </p:nvCxnSpPr>
        <p:spPr>
          <a:xfrm>
            <a:off x="1567180" y="3298825"/>
            <a:ext cx="1855470" cy="23495"/>
          </a:xfrm>
          <a:prstGeom prst="line">
            <a:avLst/>
          </a:prstGeom>
          <a:no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cxnSp>
      <p:cxnSp>
        <p:nvCxnSpPr>
          <p:cNvPr id="33" name="Straight Connector 32"/>
          <p:cNvCxnSpPr/>
          <p:nvPr/>
        </p:nvCxnSpPr>
        <p:spPr>
          <a:xfrm flipH="1">
            <a:off x="3048635" y="3538855"/>
            <a:ext cx="355600" cy="0"/>
          </a:xfrm>
          <a:prstGeom prst="line">
            <a:avLst/>
          </a:prstGeom>
          <a:no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cxnSp>
      <p:cxnSp>
        <p:nvCxnSpPr>
          <p:cNvPr id="34" name="Straight Arrow Connector 33"/>
          <p:cNvCxnSpPr/>
          <p:nvPr/>
        </p:nvCxnSpPr>
        <p:spPr>
          <a:xfrm flipH="1">
            <a:off x="3028950" y="3519805"/>
            <a:ext cx="29210" cy="490220"/>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35" name="Straight Connector 34"/>
          <p:cNvCxnSpPr>
            <a:stCxn id="11" idx="3"/>
          </p:cNvCxnSpPr>
          <p:nvPr/>
        </p:nvCxnSpPr>
        <p:spPr>
          <a:xfrm>
            <a:off x="4702810" y="3322320"/>
            <a:ext cx="548005" cy="24130"/>
          </a:xfrm>
          <a:prstGeom prst="line">
            <a:avLst/>
          </a:prstGeom>
          <a:no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cxnSp>
      <p:cxnSp>
        <p:nvCxnSpPr>
          <p:cNvPr id="36" name="Straight Arrow Connector 35"/>
          <p:cNvCxnSpPr/>
          <p:nvPr/>
        </p:nvCxnSpPr>
        <p:spPr>
          <a:xfrm flipH="1">
            <a:off x="5193030" y="3355975"/>
            <a:ext cx="19685" cy="625475"/>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37" name="Straight Connector 36"/>
          <p:cNvCxnSpPr/>
          <p:nvPr/>
        </p:nvCxnSpPr>
        <p:spPr>
          <a:xfrm>
            <a:off x="4731385" y="3144520"/>
            <a:ext cx="1952625" cy="38735"/>
          </a:xfrm>
          <a:prstGeom prst="line">
            <a:avLst/>
          </a:prstGeom>
          <a:no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cxnSp>
      <p:cxnSp>
        <p:nvCxnSpPr>
          <p:cNvPr id="38" name="Straight Arrow Connector 37"/>
          <p:cNvCxnSpPr/>
          <p:nvPr/>
        </p:nvCxnSpPr>
        <p:spPr>
          <a:xfrm flipH="1">
            <a:off x="6655435" y="3192780"/>
            <a:ext cx="9525" cy="730885"/>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40" name="Straight Connector 39"/>
          <p:cNvCxnSpPr>
            <a:stCxn id="12" idx="2"/>
          </p:cNvCxnSpPr>
          <p:nvPr/>
        </p:nvCxnSpPr>
        <p:spPr>
          <a:xfrm flipH="1">
            <a:off x="1663065" y="4472305"/>
            <a:ext cx="635" cy="663575"/>
          </a:xfrm>
          <a:prstGeom prst="line">
            <a:avLst/>
          </a:prstGeom>
          <a:no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cxnSp>
      <p:cxnSp>
        <p:nvCxnSpPr>
          <p:cNvPr id="41" name="Straight Connector 40"/>
          <p:cNvCxnSpPr/>
          <p:nvPr/>
        </p:nvCxnSpPr>
        <p:spPr>
          <a:xfrm>
            <a:off x="3154045" y="4539615"/>
            <a:ext cx="9525" cy="567055"/>
          </a:xfrm>
          <a:prstGeom prst="line">
            <a:avLst/>
          </a:prstGeom>
          <a:noFill/>
          <a:ln w="15875" cap="flat">
            <a:solidFill>
              <a:schemeClr val="tx1">
                <a:lumMod val="75000"/>
                <a:lumOff val="25000"/>
              </a:schemeClr>
            </a:solidFill>
            <a:prstDash val="solid"/>
            <a:round/>
          </a:ln>
        </p:spPr>
        <p:style>
          <a:lnRef idx="0">
            <a:scrgbClr r="0" g="0" b="0"/>
          </a:lnRef>
          <a:fillRef idx="0">
            <a:scrgbClr r="0" g="0" b="0"/>
          </a:fillRef>
          <a:effectRef idx="0">
            <a:scrgbClr r="0" g="0" b="0"/>
          </a:effectRef>
          <a:fontRef idx="none"/>
        </p:style>
      </p:cxnSp>
      <p:cxnSp>
        <p:nvCxnSpPr>
          <p:cNvPr id="42" name="Straight Connector 41"/>
          <p:cNvCxnSpPr>
            <a:stCxn id="14" idx="2"/>
          </p:cNvCxnSpPr>
          <p:nvPr/>
        </p:nvCxnSpPr>
        <p:spPr>
          <a:xfrm>
            <a:off x="5048885" y="4526915"/>
            <a:ext cx="0" cy="637540"/>
          </a:xfrm>
          <a:prstGeom prst="line">
            <a:avLst/>
          </a:prstGeom>
          <a:no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cxnSp>
      <p:cxnSp>
        <p:nvCxnSpPr>
          <p:cNvPr id="44" name="Straight Connector 43"/>
          <p:cNvCxnSpPr/>
          <p:nvPr/>
        </p:nvCxnSpPr>
        <p:spPr>
          <a:xfrm>
            <a:off x="6645910" y="4491355"/>
            <a:ext cx="0" cy="711835"/>
          </a:xfrm>
          <a:prstGeom prst="line">
            <a:avLst/>
          </a:prstGeom>
          <a:no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cxnSp>
      <p:cxnSp>
        <p:nvCxnSpPr>
          <p:cNvPr id="45" name="Straight Arrow Connector 44"/>
          <p:cNvCxnSpPr/>
          <p:nvPr/>
        </p:nvCxnSpPr>
        <p:spPr>
          <a:xfrm>
            <a:off x="1605280" y="5126355"/>
            <a:ext cx="2030095" cy="13335"/>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46" name="Straight Arrow Connector 45"/>
          <p:cNvCxnSpPr/>
          <p:nvPr/>
        </p:nvCxnSpPr>
        <p:spPr>
          <a:xfrm flipH="1" flipV="1">
            <a:off x="4635500" y="5135880"/>
            <a:ext cx="2048510" cy="28575"/>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48" name="Straight Connector 47"/>
          <p:cNvCxnSpPr/>
          <p:nvPr/>
        </p:nvCxnSpPr>
        <p:spPr>
          <a:xfrm flipH="1" flipV="1">
            <a:off x="2202180" y="5212715"/>
            <a:ext cx="1433195" cy="9525"/>
          </a:xfrm>
          <a:prstGeom prst="line">
            <a:avLst/>
          </a:prstGeom>
          <a:noFill/>
          <a:ln w="15875" cap="flat">
            <a:solidFill>
              <a:schemeClr val="tx1">
                <a:lumMod val="85000"/>
                <a:lumOff val="15000"/>
              </a:schemeClr>
            </a:solidFill>
            <a:prstDash val="solid"/>
            <a:round/>
          </a:ln>
        </p:spPr>
        <p:style>
          <a:lnRef idx="0">
            <a:scrgbClr r="0" g="0" b="0"/>
          </a:lnRef>
          <a:fillRef idx="0">
            <a:scrgbClr r="0" g="0" b="0"/>
          </a:fillRef>
          <a:effectRef idx="0">
            <a:scrgbClr r="0" g="0" b="0"/>
          </a:effectRef>
          <a:fontRef idx="none"/>
        </p:style>
      </p:cxnSp>
      <p:cxnSp>
        <p:nvCxnSpPr>
          <p:cNvPr id="49" name="Straight Arrow Connector 48"/>
          <p:cNvCxnSpPr/>
          <p:nvPr/>
        </p:nvCxnSpPr>
        <p:spPr>
          <a:xfrm>
            <a:off x="2221230" y="5250815"/>
            <a:ext cx="0" cy="384810"/>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50" name="Straight Arrow Connector 49"/>
          <p:cNvCxnSpPr>
            <a:stCxn id="17" idx="3"/>
          </p:cNvCxnSpPr>
          <p:nvPr/>
        </p:nvCxnSpPr>
        <p:spPr>
          <a:xfrm>
            <a:off x="2760345" y="5865495"/>
            <a:ext cx="903605" cy="20320"/>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cxnSp>
        <p:nvCxnSpPr>
          <p:cNvPr id="51" name="Straight Arrow Connector 50"/>
          <p:cNvCxnSpPr>
            <a:stCxn id="18" idx="2"/>
          </p:cNvCxnSpPr>
          <p:nvPr/>
        </p:nvCxnSpPr>
        <p:spPr>
          <a:xfrm>
            <a:off x="4144645" y="6240145"/>
            <a:ext cx="0" cy="213360"/>
          </a:xfrm>
          <a:prstGeom prst="straightConnector1">
            <a:avLst/>
          </a:prstGeom>
          <a:noFill/>
          <a:ln w="15875" cap="flat">
            <a:solidFill>
              <a:schemeClr val="tx1">
                <a:lumMod val="85000"/>
                <a:lumOff val="15000"/>
              </a:schemeClr>
            </a:solidFill>
            <a:prstDash val="solid"/>
            <a:round/>
            <a:tailEnd type="arrow"/>
          </a:ln>
        </p:spPr>
        <p:style>
          <a:lnRef idx="0">
            <a:scrgbClr r="0" g="0" b="0"/>
          </a:lnRef>
          <a:fillRef idx="0">
            <a:scrgbClr r="0" g="0" b="0"/>
          </a:fillRef>
          <a:effectRef idx="0">
            <a:scrgbClr r="0" g="0" b="0"/>
          </a:effectRef>
          <a:fontRef idx="none"/>
        </p:style>
      </p:cxn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15342" y="-88991"/>
            <a:ext cx="7185660" cy="1199515"/>
          </a:xfrm>
        </p:spPr>
        <p:txBody>
          <a:bodyPr/>
          <a:lstStyle/>
          <a:p>
            <a:r>
              <a:rPr lang="en-US" sz="2400" dirty="0">
                <a:solidFill>
                  <a:srgbClr val="FF0000"/>
                </a:solidFill>
                <a:latin typeface="+mj-lt"/>
                <a:cs typeface="Times New Roman" panose="02020603050405020304" pitchFamily="18" charset="0"/>
                <a:sym typeface="+mn-ea"/>
              </a:rPr>
              <a:t>Proposed Methods</a:t>
            </a:r>
            <a:endParaRPr lang="en-US" sz="2400" dirty="0"/>
          </a:p>
        </p:txBody>
      </p:sp>
      <p:sp>
        <p:nvSpPr>
          <p:cNvPr id="7" name="CustomShape 1"/>
          <p:cNvSpPr/>
          <p:nvPr/>
        </p:nvSpPr>
        <p:spPr>
          <a:xfrm>
            <a:off x="460375" y="718820"/>
            <a:ext cx="8381160" cy="75600"/>
          </a:xfrm>
          <a:prstGeom prst="rect">
            <a:avLst/>
          </a:prstGeom>
          <a:solidFill>
            <a:srgbClr val="7030A0"/>
          </a:solidFill>
          <a:ln w="25560">
            <a:solidFill>
              <a:srgbClr val="3A5F8B"/>
            </a:solidFill>
            <a:round/>
          </a:ln>
        </p:spPr>
        <p:txBody>
          <a:bodyPr/>
          <a:lstStyle/>
          <a:p>
            <a:endParaRPr lang="en-IN"/>
          </a:p>
        </p:txBody>
      </p:sp>
      <p:sp>
        <p:nvSpPr>
          <p:cNvPr id="6" name="Text Box 5"/>
          <p:cNvSpPr txBox="1"/>
          <p:nvPr/>
        </p:nvSpPr>
        <p:spPr>
          <a:xfrm>
            <a:off x="334010" y="1140641"/>
            <a:ext cx="8475980" cy="546916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en-IN" altLang="en-US" sz="20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Training: </a:t>
            </a: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After the necessary data has been formatted and prepared, the model can begin its training and testing phases. A key focus during the training phase is choosing the appropriate model for the task at hand. This may involve deciding on the optimal modelling strategy or determining the best parameter values for a particular model (V. Roth, 2014) In some cases, this process is referred to as model selection because various models may be tested and the one that performs the best, is ultimately chosen , which is created using extreme vectors and points called support vectors.</a:t>
            </a: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endPar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en-IN" altLang="en-US" sz="20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Prediction: </a:t>
            </a: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The model used for predicting the insurance sum for health was based on the relationship between certain features and the label. The accuracy of this prediction was determined by the extent to which the expected value matched the actual amount. In order to improve the accuracy, the model employed various characteristics and methods. It was found that the amount of data used for training had a significant impact on the accuracy, with a larger train size leading to better results.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5810" y="-135890"/>
            <a:ext cx="7185660" cy="1199515"/>
          </a:xfrm>
        </p:spPr>
        <p:txBody>
          <a:bodyPr/>
          <a:lstStyle/>
          <a:p>
            <a:r>
              <a:rPr lang="en-US" sz="2400" dirty="0">
                <a:solidFill>
                  <a:srgbClr val="FF0000"/>
                </a:solidFill>
                <a:latin typeface="+mj-lt"/>
                <a:cs typeface="Times New Roman" panose="02020603050405020304" pitchFamily="18" charset="0"/>
                <a:sym typeface="+mn-ea"/>
              </a:rPr>
              <a:t>Proposed Method Description</a:t>
            </a:r>
            <a:endParaRPr lang="en-US" sz="2400" dirty="0"/>
          </a:p>
        </p:txBody>
      </p:sp>
      <p:sp>
        <p:nvSpPr>
          <p:cNvPr id="7" name="CustomShape 1"/>
          <p:cNvSpPr/>
          <p:nvPr/>
        </p:nvSpPr>
        <p:spPr>
          <a:xfrm>
            <a:off x="460375" y="718820"/>
            <a:ext cx="8381160" cy="75600"/>
          </a:xfrm>
          <a:prstGeom prst="rect">
            <a:avLst/>
          </a:prstGeom>
          <a:solidFill>
            <a:srgbClr val="7030A0"/>
          </a:solidFill>
          <a:ln w="25560">
            <a:solidFill>
              <a:srgbClr val="3A5F8B"/>
            </a:solidFill>
            <a:round/>
          </a:ln>
        </p:spPr>
        <p:txBody>
          <a:bodyPr/>
          <a:lstStyle/>
          <a:p>
            <a:endParaRPr lang="en-IN"/>
          </a:p>
        </p:txBody>
      </p:sp>
      <p:sp>
        <p:nvSpPr>
          <p:cNvPr id="6" name="Text Box 5"/>
          <p:cNvSpPr txBox="1"/>
          <p:nvPr/>
        </p:nvSpPr>
        <p:spPr>
          <a:xfrm>
            <a:off x="247650" y="1207135"/>
            <a:ext cx="8475980" cy="49320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342900" marR="0" indent="-342900" algn="l" defTabSz="457200" rtl="0" fontAlgn="auto" latinLnBrk="0" hangingPunct="0">
              <a:lnSpc>
                <a:spcPct val="100000"/>
              </a:lnSpc>
              <a:spcBef>
                <a:spcPts val="0"/>
              </a:spcBef>
              <a:spcAft>
                <a:spcPts val="0"/>
              </a:spcAft>
              <a:buClrTx/>
              <a:buSzTx/>
              <a:buFont typeface="Wingdings" panose="05000000000000000000" pitchFamily="2" charset="2"/>
              <a:buChar char="Ø"/>
            </a:pPr>
            <a:r>
              <a:rPr kumimoji="0" lang="en-US"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rPr>
              <a:t>The dataset is split into 2 sections. </a:t>
            </a:r>
          </a:p>
          <a:p>
            <a:pPr marR="0" algn="l" defTabSz="457200" rtl="0" fontAlgn="auto" latinLnBrk="0" hangingPunct="0">
              <a:lnSpc>
                <a:spcPct val="100000"/>
              </a:lnSpc>
              <a:spcBef>
                <a:spcPts val="0"/>
              </a:spcBef>
              <a:spcAft>
                <a:spcPts val="0"/>
              </a:spcAft>
              <a:buClrTx/>
              <a:buSzTx/>
            </a:pPr>
            <a:endParaRPr kumimoji="0" lang="en-US"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endParaRPr>
          </a:p>
          <a:p>
            <a:pPr marL="342900" marR="0" indent="-342900" algn="l" defTabSz="457200" rtl="0" fontAlgn="auto" latinLnBrk="0" hangingPunct="0">
              <a:lnSpc>
                <a:spcPct val="100000"/>
              </a:lnSpc>
              <a:spcBef>
                <a:spcPts val="0"/>
              </a:spcBef>
              <a:spcAft>
                <a:spcPts val="0"/>
              </a:spcAft>
              <a:buClrTx/>
              <a:buSzTx/>
              <a:buFont typeface="Wingdings" panose="05000000000000000000" pitchFamily="2" charset="2"/>
              <a:buChar char="Ø"/>
            </a:pPr>
            <a:r>
              <a:rPr kumimoji="0" lang="en-US"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rPr>
              <a:t>One half for model training and other part for model analysis or testing.</a:t>
            </a:r>
          </a:p>
          <a:p>
            <a:pPr marR="0" algn="l" defTabSz="457200" rtl="0" fontAlgn="auto" latinLnBrk="0" hangingPunct="0">
              <a:lnSpc>
                <a:spcPct val="100000"/>
              </a:lnSpc>
              <a:spcBef>
                <a:spcPts val="0"/>
              </a:spcBef>
              <a:spcAft>
                <a:spcPts val="0"/>
              </a:spcAft>
              <a:buClrTx/>
              <a:buSzTx/>
            </a:pPr>
            <a:endParaRPr kumimoji="0" lang="en-US"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endParaRPr>
          </a:p>
          <a:p>
            <a:pPr marL="342900" marR="0" indent="-342900" algn="l" defTabSz="457200" rtl="0" fontAlgn="auto" latinLnBrk="0" hangingPunct="0">
              <a:lnSpc>
                <a:spcPct val="100000"/>
              </a:lnSpc>
              <a:spcBef>
                <a:spcPts val="0"/>
              </a:spcBef>
              <a:spcAft>
                <a:spcPts val="0"/>
              </a:spcAft>
              <a:buClrTx/>
              <a:buSzTx/>
              <a:buFont typeface="Wingdings" panose="05000000000000000000" pitchFamily="2" charset="2"/>
              <a:buChar char="Ø"/>
            </a:pPr>
            <a:r>
              <a:rPr lang="en-US" altLang="en-US" sz="2000" dirty="0">
                <a:latin typeface="Bookman Old Style" panose="02050604050505020204" pitchFamily="18" charset="0"/>
                <a:cs typeface="Bookman Old Style" panose="02050604050505020204" pitchFamily="18" charset="0"/>
              </a:rPr>
              <a:t>T</a:t>
            </a:r>
            <a:r>
              <a:rPr kumimoji="0" lang="en-US"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rPr>
              <a:t>raining data makes up for eighty percent of the whole data used, and the rest for test data. all of those models are trained with the training data part and so evaluated with the test data.</a:t>
            </a:r>
          </a:p>
          <a:p>
            <a:pPr marR="0" algn="l" defTabSz="457200" rtl="0" fontAlgn="auto" latinLnBrk="0" hangingPunct="0">
              <a:lnSpc>
                <a:spcPct val="100000"/>
              </a:lnSpc>
              <a:spcBef>
                <a:spcPts val="0"/>
              </a:spcBef>
              <a:spcAft>
                <a:spcPts val="0"/>
              </a:spcAft>
              <a:buClrTx/>
              <a:buSzTx/>
            </a:pPr>
            <a:endParaRPr kumimoji="0" lang="en-US"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endParaRPr>
          </a:p>
          <a:p>
            <a:pPr marL="342900" marR="0" indent="-342900" algn="l" defTabSz="457200" rtl="0" fontAlgn="auto" latinLnBrk="0" hangingPunct="0">
              <a:lnSpc>
                <a:spcPct val="100000"/>
              </a:lnSpc>
              <a:spcBef>
                <a:spcPts val="0"/>
              </a:spcBef>
              <a:spcAft>
                <a:spcPts val="0"/>
              </a:spcAft>
              <a:buClrTx/>
              <a:buSzTx/>
              <a:buFont typeface="Wingdings" panose="05000000000000000000" pitchFamily="2" charset="2"/>
              <a:buChar char="Ø"/>
            </a:pPr>
            <a:r>
              <a:rPr kumimoji="0" lang="en-US"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rPr>
              <a:t> The accuracy is checked with the assistance of r2 score.</a:t>
            </a:r>
            <a:endParaRPr kumimoji="0" lang="en-IN"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5810" y="-135890"/>
            <a:ext cx="7185660" cy="1199515"/>
          </a:xfrm>
        </p:spPr>
        <p:txBody>
          <a:bodyPr/>
          <a:lstStyle/>
          <a:p>
            <a:r>
              <a:rPr lang="en-US" sz="2400" dirty="0">
                <a:solidFill>
                  <a:srgbClr val="FF0000"/>
                </a:solidFill>
                <a:latin typeface="+mj-lt"/>
                <a:cs typeface="Times New Roman" panose="02020603050405020304" pitchFamily="18" charset="0"/>
                <a:sym typeface="+mn-ea"/>
              </a:rPr>
              <a:t>Proposed Method Description</a:t>
            </a:r>
            <a:endParaRPr lang="en-US" sz="2400" dirty="0"/>
          </a:p>
        </p:txBody>
      </p:sp>
      <p:sp>
        <p:nvSpPr>
          <p:cNvPr id="7" name="CustomShape 1"/>
          <p:cNvSpPr/>
          <p:nvPr/>
        </p:nvSpPr>
        <p:spPr>
          <a:xfrm>
            <a:off x="460375" y="718820"/>
            <a:ext cx="8381160" cy="75600"/>
          </a:xfrm>
          <a:prstGeom prst="rect">
            <a:avLst/>
          </a:prstGeom>
          <a:solidFill>
            <a:srgbClr val="7030A0"/>
          </a:solidFill>
          <a:ln w="25560">
            <a:solidFill>
              <a:srgbClr val="3A5F8B"/>
            </a:solidFill>
            <a:round/>
          </a:ln>
        </p:spPr>
        <p:txBody>
          <a:bodyPr/>
          <a:lstStyle/>
          <a:p>
            <a:endParaRPr lang="en-IN"/>
          </a:p>
        </p:txBody>
      </p:sp>
      <p:sp>
        <p:nvSpPr>
          <p:cNvPr id="6" name="Text Box 5"/>
          <p:cNvSpPr txBox="1"/>
          <p:nvPr/>
        </p:nvSpPr>
        <p:spPr>
          <a:xfrm>
            <a:off x="460375" y="905510"/>
            <a:ext cx="8263255" cy="577151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R="0" algn="l" defTabSz="457200" rtl="0" fontAlgn="auto" latinLnBrk="0" hangingPunct="0">
              <a:lnSpc>
                <a:spcPct val="100000"/>
              </a:lnSpc>
              <a:spcBef>
                <a:spcPts val="0"/>
              </a:spcBef>
              <a:spcAft>
                <a:spcPts val="0"/>
              </a:spcAft>
              <a:buClrTx/>
              <a:buSzTx/>
            </a:pPr>
            <a:endParaRPr lang="en-IN" altLang="en-US" sz="2000" dirty="0">
              <a:latin typeface="Bookman Old Style" panose="02050604050505020204" pitchFamily="18" charset="0"/>
              <a:cs typeface="Bookman Old Style" panose="02050604050505020204" pitchFamily="18" charset="0"/>
            </a:endParaRPr>
          </a:p>
        </p:txBody>
      </p:sp>
      <p:graphicFrame>
        <p:nvGraphicFramePr>
          <p:cNvPr id="11" name="Table 10"/>
          <p:cNvGraphicFramePr/>
          <p:nvPr/>
        </p:nvGraphicFramePr>
        <p:xfrm>
          <a:off x="2792730" y="1090295"/>
          <a:ext cx="3716020" cy="5147945"/>
        </p:xfrm>
        <a:graphic>
          <a:graphicData uri="http://schemas.openxmlformats.org/drawingml/2006/table">
            <a:tbl>
              <a:tblPr>
                <a:tableStyleId>{5940675A-B579-460E-94D1-54222C63F5DA}</a:tableStyleId>
              </a:tblPr>
              <a:tblGrid>
                <a:gridCol w="1858010">
                  <a:extLst>
                    <a:ext uri="{9D8B030D-6E8A-4147-A177-3AD203B41FA5}">
                      <a16:colId xmlns:a16="http://schemas.microsoft.com/office/drawing/2014/main" val="20000"/>
                    </a:ext>
                  </a:extLst>
                </a:gridCol>
                <a:gridCol w="1858010">
                  <a:extLst>
                    <a:ext uri="{9D8B030D-6E8A-4147-A177-3AD203B41FA5}">
                      <a16:colId xmlns:a16="http://schemas.microsoft.com/office/drawing/2014/main" val="20001"/>
                    </a:ext>
                  </a:extLst>
                </a:gridCol>
              </a:tblGrid>
              <a:tr h="272415">
                <a:tc>
                  <a:txBody>
                    <a:bodyPr/>
                    <a:lstStyle/>
                    <a:p>
                      <a:pPr algn="l"/>
                      <a:r>
                        <a:rPr lang="en-IN" dirty="0">
                          <a:effectLst/>
                        </a:rPr>
                        <a:t>Name</a:t>
                      </a:r>
                      <a:endParaRPr lang="en-IN" dirty="0">
                        <a:effectLst/>
                        <a:latin typeface=".AppleSystemUIFont"/>
                      </a:endParaRPr>
                    </a:p>
                  </a:txBody>
                  <a:tcPr marL="47625" marR="47625" marT="9525" marB="9525"/>
                </a:tc>
                <a:tc>
                  <a:txBody>
                    <a:bodyPr/>
                    <a:lstStyle/>
                    <a:p>
                      <a:pPr algn="l"/>
                      <a:r>
                        <a:rPr lang="en-IN">
                          <a:effectLst/>
                        </a:rPr>
                        <a:t>Description</a:t>
                      </a:r>
                      <a:endParaRPr lang="en-IN">
                        <a:effectLst/>
                        <a:latin typeface=".AppleSystemUIFont"/>
                      </a:endParaRPr>
                    </a:p>
                  </a:txBody>
                  <a:tcPr marL="47625" marR="47625" marT="9525" marB="9525"/>
                </a:tc>
                <a:extLst>
                  <a:ext uri="{0D108BD9-81ED-4DB2-BD59-A6C34878D82A}">
                    <a16:rowId xmlns:a16="http://schemas.microsoft.com/office/drawing/2014/main" val="10000"/>
                  </a:ext>
                </a:extLst>
              </a:tr>
              <a:tr h="273050">
                <a:tc>
                  <a:txBody>
                    <a:bodyPr/>
                    <a:lstStyle/>
                    <a:p>
                      <a:pPr algn="l"/>
                      <a:r>
                        <a:rPr lang="en-IN">
                          <a:effectLst/>
                        </a:rPr>
                        <a:t>Age</a:t>
                      </a:r>
                      <a:endParaRPr lang="en-IN">
                        <a:effectLst/>
                        <a:latin typeface=".AppleSystemUIFont"/>
                      </a:endParaRPr>
                    </a:p>
                  </a:txBody>
                  <a:tcPr marL="47625" marR="47625" marT="9525" marB="9525"/>
                </a:tc>
                <a:tc>
                  <a:txBody>
                    <a:bodyPr/>
                    <a:lstStyle/>
                    <a:p>
                      <a:pPr algn="l"/>
                      <a:r>
                        <a:rPr lang="en-IN">
                          <a:effectLst/>
                        </a:rPr>
                        <a:t>Age of client</a:t>
                      </a:r>
                      <a:endParaRPr lang="en-IN">
                        <a:effectLst/>
                        <a:latin typeface=".AppleSystemUIFont"/>
                      </a:endParaRPr>
                    </a:p>
                  </a:txBody>
                  <a:tcPr marL="47625" marR="47625" marT="9525" marB="9525"/>
                </a:tc>
                <a:extLst>
                  <a:ext uri="{0D108BD9-81ED-4DB2-BD59-A6C34878D82A}">
                    <a16:rowId xmlns:a16="http://schemas.microsoft.com/office/drawing/2014/main" val="10001"/>
                  </a:ext>
                </a:extLst>
              </a:tr>
              <a:tr h="272415">
                <a:tc>
                  <a:txBody>
                    <a:bodyPr/>
                    <a:lstStyle/>
                    <a:p>
                      <a:pPr algn="l"/>
                      <a:r>
                        <a:rPr lang="en-IN" dirty="0">
                          <a:effectLst/>
                        </a:rPr>
                        <a:t>BMI</a:t>
                      </a:r>
                      <a:endParaRPr lang="en-IN" dirty="0">
                        <a:effectLst/>
                        <a:latin typeface=".AppleSystemUIFont"/>
                      </a:endParaRPr>
                    </a:p>
                  </a:txBody>
                  <a:tcPr marL="47625" marR="47625" marT="9525" marB="9525"/>
                </a:tc>
                <a:tc>
                  <a:txBody>
                    <a:bodyPr/>
                    <a:lstStyle/>
                    <a:p>
                      <a:pPr algn="l"/>
                      <a:r>
                        <a:rPr lang="en-IN">
                          <a:effectLst/>
                        </a:rPr>
                        <a:t>Body mass index</a:t>
                      </a:r>
                      <a:endParaRPr lang="en-IN">
                        <a:effectLst/>
                        <a:latin typeface=".AppleSystemUIFont"/>
                      </a:endParaRPr>
                    </a:p>
                  </a:txBody>
                  <a:tcPr marL="47625" marR="47625" marT="9525" marB="9525"/>
                </a:tc>
                <a:extLst>
                  <a:ext uri="{0D108BD9-81ED-4DB2-BD59-A6C34878D82A}">
                    <a16:rowId xmlns:a16="http://schemas.microsoft.com/office/drawing/2014/main" val="10002"/>
                  </a:ext>
                </a:extLst>
              </a:tr>
              <a:tr h="514350">
                <a:tc>
                  <a:txBody>
                    <a:bodyPr/>
                    <a:lstStyle/>
                    <a:p>
                      <a:pPr algn="l"/>
                      <a:r>
                        <a:rPr lang="en-IN" dirty="0">
                          <a:effectLst/>
                        </a:rPr>
                        <a:t>No. of kids</a:t>
                      </a:r>
                      <a:endParaRPr lang="en-IN" dirty="0">
                        <a:effectLst/>
                        <a:latin typeface=".AppleSystemUIFont"/>
                      </a:endParaRPr>
                    </a:p>
                  </a:txBody>
                  <a:tcPr marL="47625" marR="47625" marT="9525" marB="9525"/>
                </a:tc>
                <a:tc>
                  <a:txBody>
                    <a:bodyPr/>
                    <a:lstStyle/>
                    <a:p>
                      <a:pPr algn="l"/>
                      <a:r>
                        <a:rPr lang="en-IN" dirty="0">
                          <a:effectLst/>
                        </a:rPr>
                        <a:t>Number of children the client have</a:t>
                      </a:r>
                      <a:endParaRPr lang="en-IN" dirty="0">
                        <a:effectLst/>
                        <a:latin typeface=".AppleSystemUIFont"/>
                      </a:endParaRPr>
                    </a:p>
                  </a:txBody>
                  <a:tcPr marL="47625" marR="47625" marT="9525" marB="9525"/>
                </a:tc>
                <a:extLst>
                  <a:ext uri="{0D108BD9-81ED-4DB2-BD59-A6C34878D82A}">
                    <a16:rowId xmlns:a16="http://schemas.microsoft.com/office/drawing/2014/main" val="10003"/>
                  </a:ext>
                </a:extLst>
              </a:tr>
              <a:tr h="272415">
                <a:tc>
                  <a:txBody>
                    <a:bodyPr/>
                    <a:lstStyle/>
                    <a:p>
                      <a:pPr algn="l"/>
                      <a:r>
                        <a:rPr lang="en-IN">
                          <a:effectLst/>
                        </a:rPr>
                        <a:t>gender</a:t>
                      </a:r>
                      <a:endParaRPr lang="en-IN">
                        <a:effectLst/>
                        <a:latin typeface=".AppleSystemUIFont"/>
                      </a:endParaRPr>
                    </a:p>
                  </a:txBody>
                  <a:tcPr marL="47625" marR="47625" marT="9525" marB="9525"/>
                </a:tc>
                <a:tc>
                  <a:txBody>
                    <a:bodyPr/>
                    <a:lstStyle/>
                    <a:p>
                      <a:pPr algn="l"/>
                      <a:r>
                        <a:rPr lang="en-IN" dirty="0">
                          <a:effectLst/>
                        </a:rPr>
                        <a:t>Male / Female</a:t>
                      </a:r>
                      <a:endParaRPr lang="en-IN" dirty="0">
                        <a:effectLst/>
                        <a:latin typeface=".AppleSystemUIFont"/>
                      </a:endParaRPr>
                    </a:p>
                  </a:txBody>
                  <a:tcPr marL="47625" marR="47625" marT="9525" marB="9525"/>
                </a:tc>
                <a:extLst>
                  <a:ext uri="{0D108BD9-81ED-4DB2-BD59-A6C34878D82A}">
                    <a16:rowId xmlns:a16="http://schemas.microsoft.com/office/drawing/2014/main" val="10004"/>
                  </a:ext>
                </a:extLst>
              </a:tr>
              <a:tr h="515620">
                <a:tc>
                  <a:txBody>
                    <a:bodyPr/>
                    <a:lstStyle/>
                    <a:p>
                      <a:pPr algn="l"/>
                      <a:r>
                        <a:rPr lang="en-IN">
                          <a:effectLst/>
                        </a:rPr>
                        <a:t>Smoker</a:t>
                      </a:r>
                      <a:endParaRPr lang="en-IN">
                        <a:effectLst/>
                        <a:latin typeface=".AppleSystemUIFont"/>
                      </a:endParaRPr>
                    </a:p>
                  </a:txBody>
                  <a:tcPr marL="47625" marR="47625" marT="9525" marB="9525"/>
                </a:tc>
                <a:tc>
                  <a:txBody>
                    <a:bodyPr/>
                    <a:lstStyle/>
                    <a:p>
                      <a:pPr algn="l"/>
                      <a:r>
                        <a:rPr lang="en-IN" dirty="0">
                          <a:effectLst/>
                        </a:rPr>
                        <a:t>Whether a client is a smoker or not</a:t>
                      </a:r>
                      <a:endParaRPr lang="en-IN" dirty="0">
                        <a:effectLst/>
                        <a:latin typeface=".AppleSystemUIFont"/>
                      </a:endParaRPr>
                    </a:p>
                  </a:txBody>
                  <a:tcPr marL="47625" marR="47625" marT="9525" marB="9525"/>
                </a:tc>
                <a:extLst>
                  <a:ext uri="{0D108BD9-81ED-4DB2-BD59-A6C34878D82A}">
                    <a16:rowId xmlns:a16="http://schemas.microsoft.com/office/drawing/2014/main" val="10005"/>
                  </a:ext>
                </a:extLst>
              </a:tr>
              <a:tr h="756920">
                <a:tc>
                  <a:txBody>
                    <a:bodyPr/>
                    <a:lstStyle/>
                    <a:p>
                      <a:pPr algn="l"/>
                      <a:r>
                        <a:rPr lang="en-IN">
                          <a:effectLst/>
                        </a:rPr>
                        <a:t>Alcoholic</a:t>
                      </a:r>
                      <a:endParaRPr lang="en-IN">
                        <a:effectLst/>
                        <a:latin typeface=".AppleSystemUIFont"/>
                      </a:endParaRPr>
                    </a:p>
                  </a:txBody>
                  <a:tcPr marL="47625" marR="47625" marT="9525" marB="9525"/>
                </a:tc>
                <a:tc>
                  <a:txBody>
                    <a:bodyPr/>
                    <a:lstStyle/>
                    <a:p>
                      <a:pPr algn="l"/>
                      <a:r>
                        <a:rPr lang="en-IN" dirty="0">
                          <a:effectLst/>
                        </a:rPr>
                        <a:t>Whether a client</a:t>
                      </a:r>
                    </a:p>
                    <a:p>
                      <a:pPr algn="l"/>
                      <a:r>
                        <a:rPr lang="en-IN" dirty="0">
                          <a:effectLst/>
                        </a:rPr>
                        <a:t>is</a:t>
                      </a:r>
                    </a:p>
                    <a:p>
                      <a:pPr algn="l"/>
                      <a:r>
                        <a:rPr lang="en-IN" dirty="0">
                          <a:effectLst/>
                        </a:rPr>
                        <a:t>drinks alcohol or not</a:t>
                      </a:r>
                      <a:endParaRPr lang="en-IN" dirty="0">
                        <a:effectLst/>
                        <a:latin typeface=".AppleSystemUIFont"/>
                      </a:endParaRPr>
                    </a:p>
                  </a:txBody>
                  <a:tcPr marL="47625" marR="47625" marT="9525" marB="9525"/>
                </a:tc>
                <a:extLst>
                  <a:ext uri="{0D108BD9-81ED-4DB2-BD59-A6C34878D82A}">
                    <a16:rowId xmlns:a16="http://schemas.microsoft.com/office/drawing/2014/main" val="10006"/>
                  </a:ext>
                </a:extLst>
              </a:tr>
              <a:tr h="999490">
                <a:tc>
                  <a:txBody>
                    <a:bodyPr/>
                    <a:lstStyle/>
                    <a:p>
                      <a:pPr algn="l"/>
                      <a:r>
                        <a:rPr lang="en-IN" dirty="0">
                          <a:effectLst/>
                        </a:rPr>
                        <a:t>Diabetic</a:t>
                      </a:r>
                      <a:endParaRPr lang="en-IN" dirty="0">
                        <a:effectLst/>
                        <a:latin typeface=".AppleSystemUIFont"/>
                      </a:endParaRPr>
                    </a:p>
                  </a:txBody>
                  <a:tcPr marL="47625" marR="47625" marT="9525" marB="9525"/>
                </a:tc>
                <a:tc>
                  <a:txBody>
                    <a:bodyPr/>
                    <a:lstStyle/>
                    <a:p>
                      <a:pPr algn="l"/>
                      <a:r>
                        <a:rPr lang="en-IN" dirty="0">
                          <a:effectLst/>
                        </a:rPr>
                        <a:t>Whether</a:t>
                      </a:r>
                    </a:p>
                    <a:p>
                      <a:pPr algn="l"/>
                      <a:r>
                        <a:rPr lang="en-IN" dirty="0">
                          <a:effectLst/>
                        </a:rPr>
                        <a:t>client</a:t>
                      </a:r>
                    </a:p>
                    <a:p>
                      <a:pPr algn="l"/>
                      <a:r>
                        <a:rPr lang="en-IN" dirty="0">
                          <a:effectLst/>
                        </a:rPr>
                        <a:t>is</a:t>
                      </a:r>
                    </a:p>
                    <a:p>
                      <a:pPr algn="l"/>
                      <a:r>
                        <a:rPr lang="en-IN" dirty="0">
                          <a:effectLst/>
                        </a:rPr>
                        <a:t>having diabetes or not</a:t>
                      </a:r>
                      <a:endParaRPr lang="en-IN" dirty="0">
                        <a:effectLst/>
                        <a:latin typeface=".AppleSystemUIFont"/>
                      </a:endParaRPr>
                    </a:p>
                  </a:txBody>
                  <a:tcPr marL="47625" marR="47625" marT="9525" marB="9525"/>
                </a:tc>
                <a:extLst>
                  <a:ext uri="{0D108BD9-81ED-4DB2-BD59-A6C34878D82A}">
                    <a16:rowId xmlns:a16="http://schemas.microsoft.com/office/drawing/2014/main" val="10007"/>
                  </a:ext>
                </a:extLst>
              </a:tr>
              <a:tr h="756920">
                <a:tc>
                  <a:txBody>
                    <a:bodyPr/>
                    <a:lstStyle/>
                    <a:p>
                      <a:pPr algn="l"/>
                      <a:r>
                        <a:rPr lang="en-IN">
                          <a:effectLst/>
                        </a:rPr>
                        <a:t>region</a:t>
                      </a:r>
                      <a:endParaRPr lang="en-IN">
                        <a:effectLst/>
                        <a:latin typeface=".AppleSystemUIFont"/>
                      </a:endParaRPr>
                    </a:p>
                  </a:txBody>
                  <a:tcPr marL="47625" marR="47625" marT="9525" marB="9525"/>
                </a:tc>
                <a:tc>
                  <a:txBody>
                    <a:bodyPr/>
                    <a:lstStyle/>
                    <a:p>
                      <a:pPr algn="l"/>
                      <a:r>
                        <a:rPr lang="en-IN" dirty="0">
                          <a:effectLst/>
                        </a:rPr>
                        <a:t>Whether the client lives in southwest, northwest, southeast or northeast</a:t>
                      </a:r>
                      <a:endParaRPr lang="en-IN" dirty="0">
                        <a:effectLst/>
                        <a:latin typeface=".AppleSystemUIFont"/>
                      </a:endParaRPr>
                    </a:p>
                  </a:txBody>
                  <a:tcPr marL="47625" marR="47625" marT="9525" marB="9525"/>
                </a:tc>
                <a:extLst>
                  <a:ext uri="{0D108BD9-81ED-4DB2-BD59-A6C34878D82A}">
                    <a16:rowId xmlns:a16="http://schemas.microsoft.com/office/drawing/2014/main" val="10008"/>
                  </a:ext>
                </a:extLst>
              </a:tr>
              <a:tr h="514350">
                <a:tc>
                  <a:txBody>
                    <a:bodyPr/>
                    <a:lstStyle/>
                    <a:p>
                      <a:pPr algn="l"/>
                      <a:r>
                        <a:rPr lang="en-IN">
                          <a:effectLst/>
                        </a:rPr>
                        <a:t>Charges (Target</a:t>
                      </a:r>
                    </a:p>
                    <a:p>
                      <a:pPr algn="l"/>
                      <a:r>
                        <a:rPr lang="en-IN">
                          <a:effectLst/>
                        </a:rPr>
                        <a:t>Variable)</a:t>
                      </a:r>
                      <a:endParaRPr lang="en-IN">
                        <a:effectLst/>
                        <a:latin typeface=".AppleSystemUIFont"/>
                      </a:endParaRPr>
                    </a:p>
                  </a:txBody>
                  <a:tcPr marL="47625" marR="47625" marT="9525" marB="9525"/>
                </a:tc>
                <a:tc>
                  <a:txBody>
                    <a:bodyPr/>
                    <a:lstStyle/>
                    <a:p>
                      <a:pPr algn="l"/>
                      <a:r>
                        <a:rPr lang="en-IN" dirty="0">
                          <a:effectLst/>
                        </a:rPr>
                        <a:t>Medical Cost the client pay</a:t>
                      </a:r>
                      <a:endParaRPr lang="en-IN" dirty="0">
                        <a:effectLst/>
                        <a:latin typeface=".AppleSystemUIFont"/>
                      </a:endParaRPr>
                    </a:p>
                  </a:txBody>
                  <a:tcPr marL="47625" marR="47625" marT="9525" marB="9525"/>
                </a:tc>
                <a:extLst>
                  <a:ext uri="{0D108BD9-81ED-4DB2-BD59-A6C34878D82A}">
                    <a16:rowId xmlns:a16="http://schemas.microsoft.com/office/drawing/2014/main" val="10009"/>
                  </a:ext>
                </a:extLst>
              </a:tr>
            </a:tbl>
          </a:graphicData>
        </a:graphic>
      </p:graphicFrame>
      <p:sp>
        <p:nvSpPr>
          <p:cNvPr id="5" name="Text Box 4"/>
          <p:cNvSpPr txBox="1"/>
          <p:nvPr/>
        </p:nvSpPr>
        <p:spPr>
          <a:xfrm>
            <a:off x="3460750" y="6400165"/>
            <a:ext cx="3048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lstStyle/>
          <a:p>
            <a:pPr marL="0" marR="0" indent="0" algn="l" defTabSz="457200" rtl="0" fontAlgn="auto" latinLnBrk="0" hangingPunct="0">
              <a:lnSpc>
                <a:spcPct val="100000"/>
              </a:lnSpc>
              <a:spcBef>
                <a:spcPts val="0"/>
              </a:spcBef>
              <a:spcAft>
                <a:spcPts val="0"/>
              </a:spcAft>
              <a:buClrTx/>
              <a:buSzTx/>
              <a:buFontTx/>
              <a:buNone/>
            </a:pPr>
            <a:r>
              <a:rPr kumimoji="0" lang="en-IN" altLang="en-US"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Dataset Overview</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2430" y="-198738"/>
            <a:ext cx="7185660" cy="1199515"/>
          </a:xfrm>
        </p:spPr>
        <p:txBody>
          <a:bodyPr/>
          <a:lstStyle/>
          <a:p>
            <a:r>
              <a:rPr lang="en-US" sz="2400" dirty="0">
                <a:solidFill>
                  <a:srgbClr val="FF0000"/>
                </a:solidFill>
                <a:latin typeface="+mj-lt"/>
                <a:cs typeface="Times New Roman" panose="02020603050405020304" pitchFamily="18" charset="0"/>
                <a:sym typeface="+mn-ea"/>
              </a:rPr>
              <a:t>Comparison of Proposed system with an Existing System</a:t>
            </a:r>
            <a:endParaRPr lang="en-US" sz="2400" dirty="0"/>
          </a:p>
        </p:txBody>
      </p:sp>
      <p:sp>
        <p:nvSpPr>
          <p:cNvPr id="7" name="CustomShape 1"/>
          <p:cNvSpPr/>
          <p:nvPr/>
        </p:nvSpPr>
        <p:spPr>
          <a:xfrm>
            <a:off x="460375" y="718820"/>
            <a:ext cx="8381160" cy="75600"/>
          </a:xfrm>
          <a:prstGeom prst="rect">
            <a:avLst/>
          </a:prstGeom>
          <a:solidFill>
            <a:srgbClr val="7030A0"/>
          </a:solidFill>
          <a:ln w="25560">
            <a:solidFill>
              <a:srgbClr val="3A5F8B"/>
            </a:solidFill>
            <a:round/>
          </a:ln>
        </p:spPr>
        <p:txBody>
          <a:bodyPr/>
          <a:lstStyle/>
          <a:p>
            <a:endParaRPr lang="en-IN"/>
          </a:p>
        </p:txBody>
      </p:sp>
      <p:sp>
        <p:nvSpPr>
          <p:cNvPr id="6" name="Text Box 5"/>
          <p:cNvSpPr txBox="1"/>
          <p:nvPr/>
        </p:nvSpPr>
        <p:spPr>
          <a:xfrm>
            <a:off x="247650" y="1207135"/>
            <a:ext cx="8475980" cy="49320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342900" marR="0" indent="-342900" algn="l" defTabSz="457200" rtl="0" fontAlgn="auto" latinLnBrk="0" hangingPunct="0">
              <a:lnSpc>
                <a:spcPct val="100000"/>
              </a:lnSpc>
              <a:spcBef>
                <a:spcPts val="0"/>
              </a:spcBef>
              <a:spcAft>
                <a:spcPts val="0"/>
              </a:spcAft>
              <a:buClrTx/>
              <a:buSzTx/>
              <a:buFont typeface="Wingdings" panose="05000000000000000000" pitchFamily="2" charset="2"/>
              <a:buChar char="§"/>
            </a:pPr>
            <a:r>
              <a:rPr lang="en-US" altLang="en-US" sz="2000" dirty="0">
                <a:latin typeface="Bookman Old Style" panose="02050604050505020204" pitchFamily="18" charset="0"/>
                <a:cs typeface="Bookman Old Style" panose="02050604050505020204" pitchFamily="18" charset="0"/>
              </a:rPr>
              <a:t>In our proposed system , we had used an additional algorithm that is XG-Boost Extreme Gradient Boosting Algorithm through which the accuracy has increased to 90 - 95%.</a:t>
            </a:r>
          </a:p>
          <a:p>
            <a:pPr marL="342900" marR="0" indent="-342900" algn="l" defTabSz="457200" rtl="0" fontAlgn="auto" latinLnBrk="0" hangingPunct="0">
              <a:lnSpc>
                <a:spcPct val="100000"/>
              </a:lnSpc>
              <a:spcBef>
                <a:spcPts val="0"/>
              </a:spcBef>
              <a:spcAft>
                <a:spcPts val="0"/>
              </a:spcAft>
              <a:buClrTx/>
              <a:buSzTx/>
              <a:buFont typeface="Wingdings" panose="05000000000000000000" pitchFamily="2" charset="2"/>
              <a:buChar char="§"/>
            </a:pPr>
            <a:endParaRPr lang="en-US" altLang="en-US" sz="2000" dirty="0">
              <a:latin typeface="Bookman Old Style" panose="02050604050505020204" pitchFamily="18" charset="0"/>
              <a:cs typeface="Bookman Old Style" panose="02050604050505020204" pitchFamily="18" charset="0"/>
            </a:endParaRPr>
          </a:p>
          <a:p>
            <a:pPr marL="342900" marR="0" indent="-342900" algn="l" defTabSz="457200" rtl="0" fontAlgn="auto" latinLnBrk="0" hangingPunct="0">
              <a:lnSpc>
                <a:spcPct val="100000"/>
              </a:lnSpc>
              <a:spcBef>
                <a:spcPts val="0"/>
              </a:spcBef>
              <a:spcAft>
                <a:spcPts val="0"/>
              </a:spcAft>
              <a:buClrTx/>
              <a:buSzTx/>
              <a:buFont typeface="Wingdings" panose="05000000000000000000" pitchFamily="2" charset="2"/>
              <a:buChar char="§"/>
            </a:pPr>
            <a:endParaRPr lang="en-US" altLang="en-US" sz="2000" dirty="0">
              <a:latin typeface="Bookman Old Style" panose="02050604050505020204" pitchFamily="18" charset="0"/>
              <a:cs typeface="Bookman Old Style" panose="02050604050505020204" pitchFamily="18" charset="0"/>
            </a:endParaRPr>
          </a:p>
          <a:p>
            <a:pPr marL="342900" marR="0" indent="-342900" algn="l" defTabSz="457200" rtl="0" fontAlgn="auto" latinLnBrk="0" hangingPunct="0">
              <a:lnSpc>
                <a:spcPct val="100000"/>
              </a:lnSpc>
              <a:spcBef>
                <a:spcPts val="0"/>
              </a:spcBef>
              <a:spcAft>
                <a:spcPts val="0"/>
              </a:spcAft>
              <a:buClrTx/>
              <a:buSzTx/>
              <a:buFont typeface="Wingdings" panose="05000000000000000000" pitchFamily="2" charset="2"/>
              <a:buChar char="§"/>
            </a:pPr>
            <a:r>
              <a:rPr lang="en-US" altLang="en-US" sz="2000" dirty="0">
                <a:latin typeface="Bookman Old Style" panose="02050604050505020204" pitchFamily="18" charset="0"/>
                <a:cs typeface="Bookman Old Style" panose="02050604050505020204" pitchFamily="18" charset="0"/>
              </a:rPr>
              <a:t>Where as in existing system they used various types of algorithms like Linear Regression ,  Support Vector Machine , Decision Tree , Random Forest and Gradient Boosting. This all algorithms gave less accuracy (70-78%) when compared to our project.</a:t>
            </a:r>
            <a:endParaRPr kumimoji="0" lang="en-IN"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endParaRPr>
          </a:p>
        </p:txBody>
      </p:sp>
    </p:spTree>
    <p:extLst>
      <p:ext uri="{BB962C8B-B14F-4D97-AF65-F5344CB8AC3E}">
        <p14:creationId xmlns:p14="http://schemas.microsoft.com/office/powerpoint/2010/main" val="145804069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2430" y="-198738"/>
            <a:ext cx="7185660" cy="1199515"/>
          </a:xfrm>
        </p:spPr>
        <p:txBody>
          <a:bodyPr/>
          <a:lstStyle/>
          <a:p>
            <a:r>
              <a:rPr lang="en-US" sz="2400" dirty="0">
                <a:solidFill>
                  <a:srgbClr val="FF0000"/>
                </a:solidFill>
                <a:latin typeface="+mj-lt"/>
                <a:cs typeface="Times New Roman" panose="02020603050405020304" pitchFamily="18" charset="0"/>
                <a:sym typeface="+mn-ea"/>
              </a:rPr>
              <a:t>Performance Measure</a:t>
            </a:r>
            <a:endParaRPr lang="en-US" sz="2400" dirty="0"/>
          </a:p>
        </p:txBody>
      </p:sp>
      <p:sp>
        <p:nvSpPr>
          <p:cNvPr id="7" name="CustomShape 1"/>
          <p:cNvSpPr/>
          <p:nvPr/>
        </p:nvSpPr>
        <p:spPr>
          <a:xfrm>
            <a:off x="460375" y="718820"/>
            <a:ext cx="8381160" cy="75600"/>
          </a:xfrm>
          <a:prstGeom prst="rect">
            <a:avLst/>
          </a:prstGeom>
          <a:solidFill>
            <a:srgbClr val="7030A0"/>
          </a:solidFill>
          <a:ln w="25560">
            <a:solidFill>
              <a:srgbClr val="3A5F8B"/>
            </a:solidFill>
            <a:round/>
          </a:ln>
        </p:spPr>
        <p:txBody>
          <a:bodyPr/>
          <a:lstStyle/>
          <a:p>
            <a:endParaRPr lang="en-IN"/>
          </a:p>
        </p:txBody>
      </p:sp>
      <p:sp>
        <p:nvSpPr>
          <p:cNvPr id="6" name="Text Box 5"/>
          <p:cNvSpPr txBox="1"/>
          <p:nvPr/>
        </p:nvSpPr>
        <p:spPr>
          <a:xfrm>
            <a:off x="247650" y="794420"/>
            <a:ext cx="8475980" cy="586763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R="0" algn="l" defTabSz="457200" rtl="0" fontAlgn="auto" latinLnBrk="0" hangingPunct="0">
              <a:lnSpc>
                <a:spcPct val="100000"/>
              </a:lnSpc>
              <a:spcBef>
                <a:spcPts val="0"/>
              </a:spcBef>
              <a:spcAft>
                <a:spcPts val="0"/>
              </a:spcAft>
              <a:buClrTx/>
              <a:buSzTx/>
            </a:pPr>
            <a:r>
              <a:rPr lang="en-US" altLang="en-US" sz="2000" dirty="0">
                <a:latin typeface="Bookman Old Style" panose="02050604050505020204" pitchFamily="18" charset="0"/>
                <a:cs typeface="Bookman Old Style" panose="02050604050505020204" pitchFamily="18" charset="0"/>
              </a:rPr>
              <a:t>                                      Output - 1                         </a:t>
            </a:r>
            <a:endParaRPr kumimoji="0" lang="en-IN" alt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endParaRPr>
          </a:p>
        </p:txBody>
      </p:sp>
      <p:pic>
        <p:nvPicPr>
          <p:cNvPr id="3" name="Picture 2">
            <a:extLst>
              <a:ext uri="{FF2B5EF4-FFF2-40B4-BE49-F238E27FC236}">
                <a16:creationId xmlns:a16="http://schemas.microsoft.com/office/drawing/2014/main" id="{4B72FD53-66C5-3D6D-ED42-839B798C751C}"/>
              </a:ext>
            </a:extLst>
          </p:cNvPr>
          <p:cNvPicPr>
            <a:picLocks noChangeAspect="1"/>
          </p:cNvPicPr>
          <p:nvPr/>
        </p:nvPicPr>
        <p:blipFill rotWithShape="1">
          <a:blip r:embed="rId2">
            <a:extLst>
              <a:ext uri="{28A0092B-C50C-407E-A947-70E740481C1C}">
                <a14:useLocalDpi xmlns:a14="http://schemas.microsoft.com/office/drawing/2010/main" val="0"/>
              </a:ext>
            </a:extLst>
          </a:blip>
          <a:srcRect l="35047" t="33958" r="42095" b="32857"/>
          <a:stretch/>
        </p:blipFill>
        <p:spPr>
          <a:xfrm>
            <a:off x="1028336" y="1280160"/>
            <a:ext cx="6635206" cy="2211977"/>
          </a:xfrm>
          <a:prstGeom prst="rect">
            <a:avLst/>
          </a:prstGeom>
        </p:spPr>
      </p:pic>
      <p:pic>
        <p:nvPicPr>
          <p:cNvPr id="8" name="Picture 7">
            <a:extLst>
              <a:ext uri="{FF2B5EF4-FFF2-40B4-BE49-F238E27FC236}">
                <a16:creationId xmlns:a16="http://schemas.microsoft.com/office/drawing/2014/main" id="{C89D9E3B-D074-A208-8AB1-BF90E1361E1F}"/>
              </a:ext>
            </a:extLst>
          </p:cNvPr>
          <p:cNvPicPr>
            <a:picLocks noChangeAspect="1"/>
          </p:cNvPicPr>
          <p:nvPr/>
        </p:nvPicPr>
        <p:blipFill rotWithShape="1">
          <a:blip r:embed="rId3">
            <a:extLst>
              <a:ext uri="{28A0092B-C50C-407E-A947-70E740481C1C}">
                <a14:useLocalDpi xmlns:a14="http://schemas.microsoft.com/office/drawing/2010/main" val="0"/>
              </a:ext>
            </a:extLst>
          </a:blip>
          <a:srcRect l="35047" t="32718" r="42381" b="33027"/>
          <a:stretch/>
        </p:blipFill>
        <p:spPr>
          <a:xfrm>
            <a:off x="942885" y="4354286"/>
            <a:ext cx="6635205" cy="2453639"/>
          </a:xfrm>
          <a:prstGeom prst="rect">
            <a:avLst/>
          </a:prstGeom>
        </p:spPr>
      </p:pic>
      <p:sp>
        <p:nvSpPr>
          <p:cNvPr id="9" name="TextBox 8">
            <a:extLst>
              <a:ext uri="{FF2B5EF4-FFF2-40B4-BE49-F238E27FC236}">
                <a16:creationId xmlns:a16="http://schemas.microsoft.com/office/drawing/2014/main" id="{4B088282-72FF-52D5-C415-B7BDD7F70896}"/>
              </a:ext>
            </a:extLst>
          </p:cNvPr>
          <p:cNvSpPr txBox="1"/>
          <p:nvPr/>
        </p:nvSpPr>
        <p:spPr>
          <a:xfrm>
            <a:off x="2969624" y="3839377"/>
            <a:ext cx="2203268" cy="307777"/>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pPr>
            <a:r>
              <a:rPr kumimoji="0" lang="en-US" sz="1800" b="0" i="0" u="none" strike="noStrike" cap="none" spc="0" normalizeH="0" baseline="0" dirty="0">
                <a:ln>
                  <a:noFill/>
                </a:ln>
                <a:solidFill>
                  <a:srgbClr val="000000"/>
                </a:solidFill>
                <a:effectLst/>
                <a:uFillTx/>
                <a:latin typeface="Rockwell" panose="02060603020205020403"/>
                <a:ea typeface="Rockwell" panose="02060603020205020403"/>
                <a:cs typeface="Rockwell" panose="02060603020205020403"/>
                <a:sym typeface="Rockwell" panose="02060603020205020403"/>
              </a:rPr>
              <a:t>     </a:t>
            </a: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Output - 2</a:t>
            </a:r>
            <a:endParaRPr kumimoji="0" lang="en-IN"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p:txBody>
      </p:sp>
    </p:spTree>
    <p:extLst>
      <p:ext uri="{BB962C8B-B14F-4D97-AF65-F5344CB8AC3E}">
        <p14:creationId xmlns:p14="http://schemas.microsoft.com/office/powerpoint/2010/main" val="382388315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444500" y="1089720"/>
            <a:ext cx="8381159" cy="75601"/>
          </a:xfrm>
          <a:prstGeom prst="rect">
            <a:avLst/>
          </a:prstGeom>
          <a:solidFill>
            <a:srgbClr val="7030A0"/>
          </a:solidFill>
          <a:ln w="25560">
            <a:solidFill>
              <a:srgbClr val="3A5F8B"/>
            </a:solidFill>
          </a:ln>
        </p:spPr>
        <p:txBody>
          <a:bodyPr lIns="0" tIns="0" rIns="0" bIns="0"/>
          <a:lstStyle/>
          <a:p>
            <a:endParaRPr/>
          </a:p>
        </p:txBody>
      </p:sp>
      <p:sp>
        <p:nvSpPr>
          <p:cNvPr id="298" name="CustomShape 2"/>
          <p:cNvSpPr txBox="1"/>
          <p:nvPr/>
        </p:nvSpPr>
        <p:spPr>
          <a:xfrm>
            <a:off x="489500" y="457200"/>
            <a:ext cx="8291160" cy="542636"/>
          </a:xfrm>
          <a:prstGeom prst="rect">
            <a:avLst/>
          </a:prstGeom>
          <a:ln w="12700">
            <a:miter lim="400000"/>
          </a:ln>
        </p:spPr>
        <p:txBody>
          <a:bodyPr lIns="44999" tIns="44999" rIns="44999" bIns="44999">
            <a:spAutoFit/>
          </a:bodyPr>
          <a:lstStyle>
            <a:lvl1pPr>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rPr dirty="0"/>
              <a:t>Outline</a:t>
            </a:r>
          </a:p>
        </p:txBody>
      </p:sp>
      <p:sp>
        <p:nvSpPr>
          <p:cNvPr id="299" name="CustomShape 3"/>
          <p:cNvSpPr txBox="1"/>
          <p:nvPr/>
        </p:nvSpPr>
        <p:spPr>
          <a:xfrm>
            <a:off x="502200" y="1371600"/>
            <a:ext cx="8520601" cy="6446463"/>
          </a:xfrm>
          <a:prstGeom prst="rect">
            <a:avLst/>
          </a:prstGeom>
          <a:ln w="12700">
            <a:miter lim="400000"/>
          </a:ln>
        </p:spPr>
        <p:txBody>
          <a:bodyPr lIns="44999" tIns="44999" rIns="44999" bIns="44999">
            <a:spAutoFit/>
          </a:bodyPr>
          <a:lstStyle/>
          <a:p>
            <a:pPr marL="342900" indent="-342900">
              <a:buFont typeface="Arial" panose="020B0604020202020204" pitchFamily="34" charset="0"/>
              <a:buChar char="•"/>
            </a:pPr>
            <a:r>
              <a:rPr lang="en-US" sz="2000" b="1" dirty="0">
                <a:solidFill>
                  <a:srgbClr val="000000"/>
                </a:solidFill>
                <a:latin typeface="Bookman Old Style" panose="02050604050505020204" pitchFamily="18" charset="0"/>
              </a:rPr>
              <a:t>Abstract</a:t>
            </a:r>
          </a:p>
          <a:p>
            <a:pPr>
              <a:buFont typeface="Arial" pitchFamily="34" charset="0"/>
              <a:buChar char="•"/>
            </a:pPr>
            <a:r>
              <a:rPr lang="en-US" sz="2000" b="1" dirty="0">
                <a:solidFill>
                  <a:srgbClr val="000000"/>
                </a:solidFill>
                <a:latin typeface="Bookman Old Style" panose="02050604050505020204" pitchFamily="18" charset="0"/>
              </a:rPr>
              <a:t> Introduction </a:t>
            </a:r>
          </a:p>
          <a:p>
            <a:pPr>
              <a:buFont typeface="Arial"/>
              <a:buChar char="•"/>
            </a:pPr>
            <a:r>
              <a:rPr lang="en-US" sz="2000" b="1" dirty="0">
                <a:solidFill>
                  <a:srgbClr val="000000"/>
                </a:solidFill>
                <a:latin typeface="Bookman Old Style" panose="02050604050505020204" pitchFamily="18" charset="0"/>
              </a:rPr>
              <a:t> Literature survey</a:t>
            </a:r>
          </a:p>
          <a:p>
            <a:pPr lvl="1">
              <a:buFont typeface="Arial"/>
              <a:buChar char="•"/>
            </a:pPr>
            <a:r>
              <a:rPr lang="en-US" sz="2000" b="1" dirty="0">
                <a:solidFill>
                  <a:srgbClr val="000000"/>
                </a:solidFill>
                <a:latin typeface="Bookman Old Style" panose="02050604050505020204" pitchFamily="18" charset="0"/>
              </a:rPr>
              <a:t> Existing system</a:t>
            </a:r>
          </a:p>
          <a:p>
            <a:pPr lvl="2"/>
            <a:r>
              <a:rPr lang="en-US" sz="2000" dirty="0">
                <a:solidFill>
                  <a:srgbClr val="000000"/>
                </a:solidFill>
                <a:latin typeface="Bookman Old Style" pitchFamily="18" charset="0"/>
              </a:rPr>
              <a:t>- Problems in existing system</a:t>
            </a:r>
          </a:p>
          <a:p>
            <a:pPr>
              <a:buFont typeface="Arial" pitchFamily="34" charset="0"/>
              <a:buChar char="•"/>
            </a:pPr>
            <a:r>
              <a:rPr lang="en-US" sz="2000" b="1" dirty="0">
                <a:solidFill>
                  <a:srgbClr val="000000"/>
                </a:solidFill>
                <a:latin typeface="Bookman Old Style" pitchFamily="18" charset="0"/>
              </a:rPr>
              <a:t> Research Objective of Presentation</a:t>
            </a:r>
          </a:p>
          <a:p>
            <a:pPr>
              <a:buFont typeface="Arial" pitchFamily="34" charset="0"/>
              <a:buChar char="•"/>
            </a:pPr>
            <a:r>
              <a:rPr lang="en-US" sz="2000" b="1" dirty="0">
                <a:solidFill>
                  <a:srgbClr val="000000"/>
                </a:solidFill>
                <a:latin typeface="Bookman Old Style" pitchFamily="18" charset="0"/>
              </a:rPr>
              <a:t> Problem Definition</a:t>
            </a:r>
          </a:p>
          <a:p>
            <a:pPr>
              <a:buFont typeface="Arial" pitchFamily="34" charset="0"/>
              <a:buChar char="•"/>
            </a:pPr>
            <a:r>
              <a:rPr lang="en-US" sz="2000" b="1" dirty="0">
                <a:solidFill>
                  <a:srgbClr val="000000"/>
                </a:solidFill>
                <a:latin typeface="Bookman Old Style" pitchFamily="18" charset="0"/>
              </a:rPr>
              <a:t> Research work</a:t>
            </a:r>
          </a:p>
          <a:p>
            <a:r>
              <a:rPr lang="en-US" sz="2000" b="1" dirty="0">
                <a:solidFill>
                  <a:srgbClr val="000000"/>
                </a:solidFill>
                <a:latin typeface="Bookman Old Style" pitchFamily="18" charset="0"/>
              </a:rPr>
              <a:t>	</a:t>
            </a:r>
            <a:r>
              <a:rPr lang="en-US" sz="2000" dirty="0">
                <a:solidFill>
                  <a:srgbClr val="000000"/>
                </a:solidFill>
                <a:latin typeface="Bookman Old Style" pitchFamily="18" charset="0"/>
              </a:rPr>
              <a:t>- Proposed  system architecture</a:t>
            </a:r>
          </a:p>
          <a:p>
            <a:pPr marL="342900" indent="-342900">
              <a:buFont typeface="Arial" panose="020B0604020202020204" pitchFamily="34" charset="0"/>
              <a:buChar char="•"/>
            </a:pPr>
            <a:r>
              <a:rPr lang="en-US" sz="2000" dirty="0">
                <a:solidFill>
                  <a:srgbClr val="000000"/>
                </a:solidFill>
                <a:latin typeface="Bookman Old Style" pitchFamily="18" charset="0"/>
              </a:rPr>
              <a:t>	- Methods</a:t>
            </a:r>
          </a:p>
          <a:p>
            <a:r>
              <a:rPr lang="en-US" sz="2000" dirty="0">
                <a:solidFill>
                  <a:srgbClr val="000000"/>
                </a:solidFill>
                <a:latin typeface="Bookman Old Style" pitchFamily="18" charset="0"/>
              </a:rPr>
              <a:t>	- Comparison of Proposed  system with an existing system</a:t>
            </a:r>
          </a:p>
          <a:p>
            <a:pPr>
              <a:buFont typeface="Arial" pitchFamily="34" charset="0"/>
              <a:buChar char="•"/>
            </a:pPr>
            <a:r>
              <a:rPr lang="en-US" sz="2000" b="1" dirty="0">
                <a:solidFill>
                  <a:srgbClr val="000000"/>
                </a:solidFill>
                <a:latin typeface="Bookman Old Style" pitchFamily="18" charset="0"/>
              </a:rPr>
              <a:t> Performance Measure</a:t>
            </a:r>
          </a:p>
          <a:p>
            <a:pPr>
              <a:buFont typeface="Arial" pitchFamily="34" charset="0"/>
              <a:buChar char="•"/>
            </a:pPr>
            <a:r>
              <a:rPr lang="en-US" sz="2000" b="1" dirty="0">
                <a:solidFill>
                  <a:srgbClr val="000000"/>
                </a:solidFill>
                <a:latin typeface="Bookman Old Style" pitchFamily="18" charset="0"/>
              </a:rPr>
              <a:t> Results	</a:t>
            </a:r>
            <a:endParaRPr lang="en-US" sz="2000" dirty="0">
              <a:solidFill>
                <a:srgbClr val="000000"/>
              </a:solidFill>
              <a:latin typeface="Bookman Old Style" pitchFamily="18" charset="0"/>
            </a:endParaRPr>
          </a:p>
          <a:p>
            <a:pPr>
              <a:buFont typeface="Arial" pitchFamily="34" charset="0"/>
              <a:buChar char="•"/>
            </a:pPr>
            <a:r>
              <a:rPr lang="en-US" sz="2000" b="1" dirty="0">
                <a:solidFill>
                  <a:srgbClr val="000000"/>
                </a:solidFill>
                <a:latin typeface="Bookman Old Style" pitchFamily="18" charset="0"/>
              </a:rPr>
              <a:t> Conclusion</a:t>
            </a:r>
          </a:p>
          <a:p>
            <a:pPr>
              <a:buFont typeface="Arial" pitchFamily="34" charset="0"/>
              <a:buChar char="•"/>
            </a:pPr>
            <a:r>
              <a:rPr lang="en-US" sz="2000" b="1" dirty="0">
                <a:solidFill>
                  <a:srgbClr val="000000"/>
                </a:solidFill>
                <a:latin typeface="Bookman Old Style" pitchFamily="18" charset="0"/>
              </a:rPr>
              <a:t> Future Work</a:t>
            </a:r>
          </a:p>
          <a:p>
            <a:pPr>
              <a:buFont typeface="Arial" pitchFamily="34" charset="0"/>
              <a:buChar char="•"/>
            </a:pPr>
            <a:r>
              <a:rPr lang="en-US" sz="2000" b="1" dirty="0">
                <a:solidFill>
                  <a:srgbClr val="000000"/>
                </a:solidFill>
                <a:latin typeface="Bookman Old Style" pitchFamily="18" charset="0"/>
              </a:rPr>
              <a:t> References</a:t>
            </a:r>
            <a:r>
              <a:rPr lang="en-US" sz="2800" b="1" dirty="0">
                <a:solidFill>
                  <a:srgbClr val="000000"/>
                </a:solidFill>
                <a:latin typeface="Calibri"/>
              </a:rPr>
              <a:t>	</a:t>
            </a:r>
            <a:endParaRPr lang="en-US" dirty="0"/>
          </a:p>
          <a:p>
            <a:pPr>
              <a:lnSpc>
                <a:spcPct val="100000"/>
              </a:lnSpc>
            </a:pPr>
            <a:endParaRPr lang="en-US" dirty="0"/>
          </a:p>
          <a:p>
            <a:pPr>
              <a:lnSpc>
                <a:spcPct val="150000"/>
              </a:lnSpc>
              <a:buFont typeface="Arial" panose="020B0604020202020204" pitchFamily="34" charset="0"/>
              <a:buChar char="•"/>
            </a:pPr>
            <a:endParaRPr lang="en-US" dirty="0"/>
          </a:p>
          <a:p>
            <a:pPr>
              <a:defRPr sz="2000" b="1">
                <a:latin typeface="Times New Roman" panose="02020603050405020304"/>
                <a:ea typeface="Times New Roman" panose="02020603050405020304"/>
                <a:cs typeface="Times New Roman" panose="02020603050405020304"/>
                <a:sym typeface="Times New Roman" panose="02020603050405020304"/>
              </a:defRPr>
            </a:pPr>
            <a:endParaRPr lang="en-US" dirty="0"/>
          </a:p>
          <a:p>
            <a:pPr>
              <a:defRPr sz="2000" b="1">
                <a:latin typeface="Times New Roman" panose="02020603050405020304"/>
                <a:ea typeface="Times New Roman" panose="02020603050405020304"/>
                <a:cs typeface="Times New Roman" panose="02020603050405020304"/>
                <a:sym typeface="Times New Roman" panose="02020603050405020304"/>
              </a:defRPr>
            </a:pPr>
            <a:r>
              <a:rPr lang="en-US" dirty="0"/>
              <a:t>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4990" y="229235"/>
            <a:ext cx="5872480" cy="955675"/>
          </a:xfrm>
        </p:spPr>
        <p:txBody>
          <a:bodyPr/>
          <a:lstStyle/>
          <a:p>
            <a:r>
              <a:rPr lang="en-US" sz="2800" b="1" dirty="0">
                <a:solidFill>
                  <a:srgbClr val="C00000"/>
                </a:solidFill>
                <a:latin typeface="+mj-lt"/>
                <a:sym typeface="+mn-ea"/>
              </a:rPr>
              <a:t>Result</a:t>
            </a: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6" name="Text Box 5"/>
          <p:cNvSpPr txBox="1"/>
          <p:nvPr/>
        </p:nvSpPr>
        <p:spPr>
          <a:xfrm>
            <a:off x="358355" y="1446167"/>
            <a:ext cx="8578850" cy="556323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The following results can be seen in Prediction:</a:t>
            </a:r>
          </a:p>
          <a:p>
            <a:pPr marL="0" marR="0" indent="0" algn="l" defTabSz="457200" rtl="0" fontAlgn="auto" latinLnBrk="0" hangingPunct="0">
              <a:lnSpc>
                <a:spcPct val="100000"/>
              </a:lnSpc>
              <a:spcBef>
                <a:spcPts val="0"/>
              </a:spcBef>
              <a:spcAft>
                <a:spcPts val="0"/>
              </a:spcAft>
              <a:buClrTx/>
              <a:buSzTx/>
              <a:buFontTx/>
              <a:buNone/>
            </a:pP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1)</a:t>
            </a: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Linear Regression Algorithm:</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The accuracy of the Linear Regression Algorithm is</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78.334%.(Bertsimas, M.V. otter, 2018)</a:t>
            </a:r>
          </a:p>
          <a:p>
            <a:pPr marL="0" marR="0" indent="0" algn="l" defTabSz="457200" rtl="0" fontAlgn="auto" latinLnBrk="0" hangingPunct="0">
              <a:lnSpc>
                <a:spcPct val="100000"/>
              </a:lnSpc>
              <a:spcBef>
                <a:spcPts val="0"/>
              </a:spcBef>
              <a:spcAft>
                <a:spcPts val="0"/>
              </a:spcAft>
              <a:buClrTx/>
              <a:buSzTx/>
              <a:buFontTx/>
              <a:buNone/>
            </a:pP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2)</a:t>
            </a: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Support Vector Machine:</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The accuracy of the Support Vector Machine Algorithm is 7.229%</a:t>
            </a:r>
          </a:p>
          <a:p>
            <a:pPr marL="0" marR="0" indent="0" algn="l" defTabSz="457200" rtl="0" fontAlgn="auto" latinLnBrk="0" hangingPunct="0">
              <a:lnSpc>
                <a:spcPct val="100000"/>
              </a:lnSpc>
              <a:spcBef>
                <a:spcPts val="0"/>
              </a:spcBef>
              <a:spcAft>
                <a:spcPts val="0"/>
              </a:spcAft>
              <a:buClrTx/>
              <a:buSzTx/>
              <a:buFontTx/>
              <a:buNone/>
            </a:pP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3)</a:t>
            </a: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Random Forest Regression:</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The accuracy of Random Forest Regression is 87.006</a:t>
            </a:r>
            <a:r>
              <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a:t>
            </a: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 (Stucki ,</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Finland , 2019). </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It was found that the amount of data used for</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training had a significant impact on the accuracy, with a larger train</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size leading to better results (Kenward , J.A. , 2019)</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Gradient Boosting Algorithm :</a:t>
            </a:r>
          </a:p>
          <a:p>
            <a:pPr marL="0" marR="0" indent="0" algn="l" defTabSz="457200" rtl="0" fontAlgn="auto" latinLnBrk="0" hangingPunct="0">
              <a:lnSpc>
                <a:spcPct val="100000"/>
              </a:lnSpc>
              <a:spcBef>
                <a:spcPts val="0"/>
              </a:spcBef>
              <a:spcAft>
                <a:spcPts val="0"/>
              </a:spcAft>
              <a:buClrTx/>
              <a:buSzTx/>
              <a:buFontTx/>
              <a:buNone/>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The Accuracy of the Gradient Boosting Algorithm is 87.776%.</a:t>
            </a:r>
          </a:p>
          <a:p>
            <a:pPr marL="0" marR="0" indent="0" algn="l" defTabSz="457200" rtl="0" fontAlgn="auto" latinLnBrk="0" hangingPunct="0">
              <a:lnSpc>
                <a:spcPct val="100000"/>
              </a:lnSpc>
              <a:spcBef>
                <a:spcPts val="0"/>
              </a:spcBef>
              <a:spcAft>
                <a:spcPts val="0"/>
              </a:spcAft>
              <a:buClrTx/>
              <a:buSzTx/>
              <a:buFontTx/>
              <a:buNone/>
            </a:pPr>
            <a:endParaRPr kumimoji="0" lang="en-US" sz="2000" b="0" i="0" u="none" strike="noStrike" cap="none" spc="0" normalizeH="0" baseline="0" dirty="0">
              <a:ln>
                <a:noFill/>
              </a:ln>
              <a:solidFill>
                <a:srgbClr val="000000"/>
              </a:solidFill>
              <a:effectLst/>
              <a:uFillTx/>
              <a:latin typeface="Bookman Old Style" panose="02050604050505020204" pitchFamily="18" charset="0"/>
              <a:ea typeface="Rockwell" panose="02060603020205020403"/>
              <a:cs typeface="Bookman Old Style" panose="02050604050505020204" pitchFamily="18" charset="0"/>
              <a:sym typeface="Rockwell" panose="02060603020205020403"/>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CustomShape 1"/>
          <p:cNvSpPr/>
          <p:nvPr/>
        </p:nvSpPr>
        <p:spPr>
          <a:xfrm>
            <a:off x="457200" y="1066680"/>
            <a:ext cx="8381159" cy="75601"/>
          </a:xfrm>
          <a:prstGeom prst="rect">
            <a:avLst/>
          </a:prstGeom>
          <a:solidFill>
            <a:srgbClr val="7030A0"/>
          </a:solidFill>
          <a:ln w="25560">
            <a:solidFill>
              <a:srgbClr val="3A5F8B"/>
            </a:solidFill>
          </a:ln>
        </p:spPr>
        <p:txBody>
          <a:bodyPr lIns="0" tIns="0" rIns="0" bIns="0"/>
          <a:lstStyle/>
          <a:p>
            <a:endParaRPr/>
          </a:p>
        </p:txBody>
      </p:sp>
      <p:sp>
        <p:nvSpPr>
          <p:cNvPr id="382" name="CustomShape 2"/>
          <p:cNvSpPr txBox="1"/>
          <p:nvPr/>
        </p:nvSpPr>
        <p:spPr>
          <a:xfrm>
            <a:off x="502200" y="533400"/>
            <a:ext cx="8291160" cy="542636"/>
          </a:xfrm>
          <a:prstGeom prst="rect">
            <a:avLst/>
          </a:prstGeom>
          <a:ln w="12700">
            <a:miter lim="400000"/>
          </a:ln>
        </p:spPr>
        <p:txBody>
          <a:bodyPr lIns="44999" tIns="44999" rIns="44999" bIns="44999">
            <a:spAutoFit/>
          </a:bodyPr>
          <a:lstStyle>
            <a:lvl1pPr>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t>Conclusion</a:t>
            </a:r>
          </a:p>
        </p:txBody>
      </p:sp>
      <p:sp>
        <p:nvSpPr>
          <p:cNvPr id="383" name="TextBox 2"/>
          <p:cNvSpPr txBox="1"/>
          <p:nvPr/>
        </p:nvSpPr>
        <p:spPr>
          <a:xfrm>
            <a:off x="198120" y="1820001"/>
            <a:ext cx="8747760" cy="4136662"/>
          </a:xfrm>
          <a:prstGeom prst="rect">
            <a:avLst/>
          </a:prstGeom>
          <a:ln w="12700">
            <a:miter lim="400000"/>
          </a:ln>
        </p:spPr>
        <p:txBody>
          <a:bodyPr lIns="45719" rIns="45719">
            <a:noAutofit/>
          </a:bodyPr>
          <a:lstStyle/>
          <a:p>
            <a:pPr marL="342900" indent="-342900" defTabSz="914400">
              <a:lnSpc>
                <a:spcPct val="90000"/>
              </a:lnSpc>
              <a:spcBef>
                <a:spcPts val="1000"/>
              </a:spcBef>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sz="2000" dirty="0">
                <a:latin typeface="Times New Roman" panose="02020603050405020304" pitchFamily="18" charset="0"/>
                <a:cs typeface="Times New Roman" panose="02020603050405020304" pitchFamily="18" charset="0"/>
              </a:rPr>
              <a:t>Our project has practical implications for healthcare providers, insurers, and individuals seeking insurance coverage.</a:t>
            </a:r>
            <a:endParaRPr lang="en-US" sz="2000" dirty="0">
              <a:latin typeface="Times New Roman" panose="02020603050405020304" pitchFamily="18" charset="0"/>
              <a:cs typeface="Times New Roman" panose="02020603050405020304" pitchFamily="18" charset="0"/>
            </a:endParaRPr>
          </a:p>
          <a:p>
            <a:pPr marL="342900" indent="-342900" defTabSz="914400">
              <a:lnSpc>
                <a:spcPct val="90000"/>
              </a:lnSpc>
              <a:spcBef>
                <a:spcPts val="1000"/>
              </a:spcBef>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sz="2000" dirty="0">
                <a:latin typeface="Times New Roman" panose="02020603050405020304" pitchFamily="18" charset="0"/>
                <a:cs typeface="Times New Roman" panose="02020603050405020304" pitchFamily="18" charset="0"/>
              </a:rPr>
              <a:t>It can guide fairer pricing strategies and informed decision-making in the healthcare finance sector.</a:t>
            </a:r>
            <a:endParaRPr lang="en-US" sz="2000" dirty="0">
              <a:latin typeface="Times New Roman" panose="02020603050405020304" pitchFamily="18" charset="0"/>
              <a:cs typeface="Times New Roman" panose="02020603050405020304" pitchFamily="18" charset="0"/>
            </a:endParaRPr>
          </a:p>
          <a:p>
            <a:pPr marL="342900" indent="-342900" defTabSz="914400">
              <a:lnSpc>
                <a:spcPct val="90000"/>
              </a:lnSpc>
              <a:spcBef>
                <a:spcPts val="1000"/>
              </a:spcBef>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sz="2000" dirty="0">
                <a:latin typeface="Times New Roman" panose="02020603050405020304" pitchFamily="18" charset="0"/>
                <a:cs typeface="Times New Roman" panose="02020603050405020304" pitchFamily="18" charset="0"/>
              </a:rPr>
              <a:t>Continued data collection and model refinement could enhance prediction accuracy.</a:t>
            </a:r>
            <a:endParaRPr lang="en-US" sz="2000" dirty="0">
              <a:latin typeface="Times New Roman" panose="02020603050405020304" pitchFamily="18" charset="0"/>
              <a:cs typeface="Times New Roman" panose="02020603050405020304" pitchFamily="18" charset="0"/>
            </a:endParaRPr>
          </a:p>
          <a:p>
            <a:pPr marL="342900" indent="-342900" defTabSz="914400">
              <a:lnSpc>
                <a:spcPct val="90000"/>
              </a:lnSpc>
              <a:spcBef>
                <a:spcPts val="1000"/>
              </a:spcBef>
              <a:buSzPct val="100000"/>
              <a:buFont typeface="Wingdings" panose="05000000000000000000" pitchFamily="2" charset="2"/>
              <a:buChar char="Ø"/>
              <a:defRPr sz="1900">
                <a:latin typeface="Bookman Old Style" panose="02050604050505020204"/>
                <a:ea typeface="Bookman Old Style" panose="02050604050505020204"/>
                <a:cs typeface="Bookman Old Style" panose="02050604050505020204"/>
                <a:sym typeface="Bookman Old Style" panose="02050604050505020204"/>
              </a:defRPr>
            </a:pPr>
            <a:r>
              <a:rPr sz="2000" dirty="0">
                <a:latin typeface="Times New Roman" panose="02020603050405020304" pitchFamily="18" charset="0"/>
                <a:cs typeface="Times New Roman" panose="02020603050405020304" pitchFamily="18" charset="0"/>
              </a:rPr>
              <a:t>Exploring the impact of policy changes and new data sources can further enrich our insights.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4775" y="55"/>
            <a:ext cx="7771680" cy="1469881"/>
          </a:xfrm>
        </p:spPr>
        <p:txBody>
          <a:bodyPr/>
          <a:lstStyle/>
          <a:p>
            <a:r>
              <a:rPr lang="en-US" altLang="en-US" b="1" dirty="0">
                <a:solidFill>
                  <a:srgbClr val="FF0000"/>
                </a:solidFill>
                <a:latin typeface="+mj-lt"/>
                <a:sym typeface="+mn-ea"/>
              </a:rPr>
              <a:t>F</a:t>
            </a:r>
            <a:r>
              <a:rPr lang="en-IN" altLang="en-US" b="1" dirty="0" err="1">
                <a:solidFill>
                  <a:srgbClr val="FF0000"/>
                </a:solidFill>
                <a:latin typeface="+mj-lt"/>
                <a:sym typeface="+mn-ea"/>
              </a:rPr>
              <a:t>uture</a:t>
            </a:r>
            <a:r>
              <a:rPr lang="en-IN" altLang="en-US" b="1" dirty="0">
                <a:solidFill>
                  <a:srgbClr val="FF0000"/>
                </a:solidFill>
                <a:latin typeface="+mj-lt"/>
                <a:sym typeface="+mn-ea"/>
              </a:rPr>
              <a:t> Work</a:t>
            </a:r>
            <a:endParaRPr lang="en-IN" altLang="en-US" dirty="0"/>
          </a:p>
        </p:txBody>
      </p:sp>
      <p:sp>
        <p:nvSpPr>
          <p:cNvPr id="6" name="CustomShape 1"/>
          <p:cNvSpPr/>
          <p:nvPr/>
        </p:nvSpPr>
        <p:spPr>
          <a:xfrm>
            <a:off x="381635" y="991235"/>
            <a:ext cx="8381160" cy="75600"/>
          </a:xfrm>
          <a:prstGeom prst="rect">
            <a:avLst/>
          </a:prstGeom>
          <a:solidFill>
            <a:srgbClr val="7030A0"/>
          </a:solidFill>
          <a:ln w="25560">
            <a:solidFill>
              <a:srgbClr val="3A5F8B"/>
            </a:solidFill>
            <a:round/>
          </a:ln>
        </p:spPr>
        <p:txBody>
          <a:bodyPr/>
          <a:lstStyle/>
          <a:p>
            <a:endParaRPr lang="en-IN"/>
          </a:p>
        </p:txBody>
      </p:sp>
      <p:sp>
        <p:nvSpPr>
          <p:cNvPr id="8" name="Text Box 7"/>
          <p:cNvSpPr txBox="1"/>
          <p:nvPr/>
        </p:nvSpPr>
        <p:spPr>
          <a:xfrm>
            <a:off x="292735" y="1370965"/>
            <a:ext cx="8563610" cy="51784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noAutofit/>
          </a:bodyPr>
          <a:lstStyle/>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en-US"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The use of the Random Forest algorithm allows for the introduction of unpredictability in the feature selection process, which can improve prediction accuracy </a:t>
            </a: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en-US"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In order to assess the scalability of the system, it would be beneficial to test it on a dataset with at least a million records in the future.</a:t>
            </a: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en-US"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Distributed frameworks like Spark and Hadoop can be utilized to handle large amounts of data and enhance the scalability of the system.</a:t>
            </a: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r>
              <a:rPr kumimoji="0" lang="en-US"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 Currently, the algorithm is being trained and tested using thousands of records </a:t>
            </a:r>
          </a:p>
          <a:p>
            <a:pPr marL="342900" marR="0" indent="-342900" algn="l" defTabSz="457200" rtl="0" fontAlgn="auto" latinLnBrk="0" hangingPunct="0">
              <a:lnSpc>
                <a:spcPct val="100000"/>
              </a:lnSpc>
              <a:spcBef>
                <a:spcPts val="0"/>
              </a:spcBef>
              <a:spcAft>
                <a:spcPts val="0"/>
              </a:spcAft>
              <a:buClrTx/>
              <a:buSzTx/>
              <a:buFont typeface="Arial" panose="020B0604020202020204" pitchFamily="34" charset="0"/>
              <a:buChar char="•"/>
            </a:pPr>
            <a:endParaRPr kumimoji="0" lang="en-IN" alt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CustomShape 1"/>
          <p:cNvSpPr/>
          <p:nvPr/>
        </p:nvSpPr>
        <p:spPr>
          <a:xfrm>
            <a:off x="228600" y="914400"/>
            <a:ext cx="8381159" cy="75601"/>
          </a:xfrm>
          <a:prstGeom prst="rect">
            <a:avLst/>
          </a:prstGeom>
          <a:solidFill>
            <a:srgbClr val="7030A0"/>
          </a:solidFill>
          <a:ln w="25560">
            <a:solidFill>
              <a:srgbClr val="3A5F8B"/>
            </a:solidFill>
          </a:ln>
        </p:spPr>
        <p:txBody>
          <a:bodyPr lIns="0" tIns="0" rIns="0" bIns="0"/>
          <a:lstStyle/>
          <a:p>
            <a:endParaRPr/>
          </a:p>
        </p:txBody>
      </p:sp>
      <p:sp>
        <p:nvSpPr>
          <p:cNvPr id="390" name="TextBox 4"/>
          <p:cNvSpPr txBox="1"/>
          <p:nvPr/>
        </p:nvSpPr>
        <p:spPr>
          <a:xfrm>
            <a:off x="198120" y="167721"/>
            <a:ext cx="3032761" cy="1240294"/>
          </a:xfrm>
          <a:prstGeom prst="rect">
            <a:avLst/>
          </a:prstGeom>
          <a:ln w="12700">
            <a:miter lim="400000"/>
          </a:ln>
        </p:spPr>
        <p:txBody>
          <a:bodyPr lIns="45719" rIns="45719">
            <a:spAutoFit/>
          </a:bodyPr>
          <a:lstStyle>
            <a:lvl1pPr>
              <a:lnSpc>
                <a:spcPct val="150000"/>
              </a:lnSpc>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t>References</a:t>
            </a:r>
          </a:p>
        </p:txBody>
      </p:sp>
      <p:sp>
        <p:nvSpPr>
          <p:cNvPr id="391" name="TextBox 1"/>
          <p:cNvSpPr txBox="1"/>
          <p:nvPr/>
        </p:nvSpPr>
        <p:spPr>
          <a:xfrm>
            <a:off x="274320" y="1259414"/>
            <a:ext cx="8289719" cy="4184650"/>
          </a:xfrm>
          <a:prstGeom prst="rect">
            <a:avLst/>
          </a:prstGeom>
          <a:ln w="12700">
            <a:miter lim="400000"/>
          </a:ln>
        </p:spPr>
        <p:txBody>
          <a:bodyPr lIns="45719" rIns="45719">
            <a:spAutoFit/>
          </a:bodyPr>
          <a:lstStyle/>
          <a:p>
            <a:pPr marL="342900" indent="-342900">
              <a:lnSpc>
                <a:spcPct val="100000"/>
              </a:lnSpc>
              <a:buFont typeface="Arial" panose="020B0604020202020204" pitchFamily="34" charset="0"/>
              <a:buChar char="•"/>
              <a:defRPr sz="1900" u="sng">
                <a:solidFill>
                  <a:srgbClr val="00B0F0"/>
                </a:solidFill>
                <a:latin typeface="Bookman Old Style" panose="02050604050505020204"/>
                <a:ea typeface="Bookman Old Style" panose="02050604050505020204"/>
                <a:cs typeface="Bookman Old Style" panose="02050604050505020204"/>
                <a:sym typeface="Bookman Old Style" panose="02050604050505020204"/>
              </a:defRPr>
            </a:pPr>
            <a:r>
              <a:rPr>
                <a:solidFill>
                  <a:schemeClr val="tx1"/>
                </a:solidFill>
                <a:uFill>
                  <a:solidFill>
                    <a:srgbClr val="FC5A1A"/>
                  </a:solidFill>
                </a:uFill>
                <a:hlinkClick r:id="rId2"/>
              </a:rPr>
              <a:t>Gupta, S., &amp; Tripathi, P. (2016, February). A leading trend of data analytics with health insurance in India. In 2016 International Conference on Innovation and</a:t>
            </a:r>
            <a:r>
              <a:rPr lang="en-US">
                <a:solidFill>
                  <a:schemeClr val="tx1"/>
                </a:solidFill>
                <a:uFill>
                  <a:solidFill>
                    <a:srgbClr val="FC5A1A"/>
                  </a:solidFill>
                </a:uFill>
                <a:hlinkClick r:id="rId2"/>
              </a:rPr>
              <a:t> </a:t>
            </a:r>
            <a:r>
              <a:rPr>
                <a:solidFill>
                  <a:schemeClr val="tx1"/>
                </a:solidFill>
                <a:uFill>
                  <a:solidFill>
                    <a:srgbClr val="FC5A1A"/>
                  </a:solidFill>
                </a:uFill>
                <a:hlinkClick r:id="rId2"/>
              </a:rPr>
              <a:t>Challenges in CS (ICICCS-INBUSH) (pp. 64-69). IEEE.</a:t>
            </a:r>
            <a:endParaRPr>
              <a:solidFill>
                <a:schemeClr val="tx1"/>
              </a:solidFill>
              <a:uFill>
                <a:solidFill>
                  <a:srgbClr val="FC5A1A"/>
                </a:solidFill>
              </a:uFill>
            </a:endParaRPr>
          </a:p>
          <a:p>
            <a:pPr marL="342900" indent="-342900">
              <a:lnSpc>
                <a:spcPct val="100000"/>
              </a:lnSpc>
              <a:buFont typeface="Arial" panose="020B0604020202020204" pitchFamily="34" charset="0"/>
              <a:buChar char="•"/>
              <a:defRPr sz="1900" u="sng">
                <a:solidFill>
                  <a:srgbClr val="00B0F0"/>
                </a:solidFill>
                <a:latin typeface="Bookman Old Style" panose="02050604050505020204"/>
                <a:ea typeface="Bookman Old Style" panose="02050604050505020204"/>
                <a:cs typeface="Bookman Old Style" panose="02050604050505020204"/>
                <a:sym typeface="Bookman Old Style" panose="02050604050505020204"/>
              </a:defRPr>
            </a:pPr>
            <a:r>
              <a:rPr>
                <a:solidFill>
                  <a:schemeClr val="tx1"/>
                </a:solidFill>
                <a:uFill>
                  <a:solidFill>
                    <a:srgbClr val="FC5A1A"/>
                  </a:solidFill>
                </a:uFill>
                <a:hlinkClick r:id="rId2"/>
              </a:rPr>
              <a:t>[Yerpude, P., Gudur, V.: Prediction modeling of crime dataset using data mining. Int. J. Data Min. Knowl. Manage. Process (IJDKP) 7(4) (2017)</a:t>
            </a:r>
            <a:endParaRPr>
              <a:solidFill>
                <a:schemeClr val="tx1"/>
              </a:solidFill>
              <a:uFill>
                <a:solidFill>
                  <a:srgbClr val="FC5A1A"/>
                </a:solidFill>
              </a:uFill>
            </a:endParaRPr>
          </a:p>
          <a:p>
            <a:pPr marL="342900" indent="-342900">
              <a:lnSpc>
                <a:spcPct val="100000"/>
              </a:lnSpc>
              <a:buFont typeface="Arial" panose="020B0604020202020204" pitchFamily="34" charset="0"/>
              <a:buChar char="•"/>
              <a:defRPr sz="1900" u="sng">
                <a:solidFill>
                  <a:srgbClr val="00B0F0"/>
                </a:solidFill>
                <a:latin typeface="Bookman Old Style" panose="02050604050505020204"/>
                <a:ea typeface="Bookman Old Style" panose="02050604050505020204"/>
                <a:cs typeface="Bookman Old Style" panose="02050604050505020204"/>
                <a:sym typeface="Bookman Old Style" panose="02050604050505020204"/>
              </a:defRPr>
            </a:pPr>
            <a:r>
              <a:rPr>
                <a:solidFill>
                  <a:schemeClr val="tx1"/>
                </a:solidFill>
                <a:uFill>
                  <a:solidFill>
                    <a:srgbClr val="FC5A1A"/>
                  </a:solidFill>
                </a:uFill>
                <a:hlinkClick r:id="rId2"/>
              </a:rPr>
              <a:t>Grosan, C., Abraham, A.: Intelligent Systems: A Modern Approach, Intelligent Systems Reference Library Series. Springer, Cham (2011)</a:t>
            </a:r>
            <a:endParaRPr>
              <a:solidFill>
                <a:schemeClr val="tx1"/>
              </a:solidFill>
              <a:uFill>
                <a:solidFill>
                  <a:srgbClr val="FC5A1A"/>
                </a:solidFill>
              </a:uFill>
            </a:endParaRPr>
          </a:p>
          <a:p>
            <a:pPr marL="342900" indent="-342900">
              <a:lnSpc>
                <a:spcPct val="100000"/>
              </a:lnSpc>
              <a:buFont typeface="Arial" panose="020B0604020202020204" pitchFamily="34" charset="0"/>
              <a:buChar char="•"/>
              <a:defRPr sz="1900" u="sng">
                <a:solidFill>
                  <a:srgbClr val="00B0F0"/>
                </a:solidFill>
                <a:latin typeface="Bookman Old Style" panose="02050604050505020204"/>
                <a:ea typeface="Bookman Old Style" panose="02050604050505020204"/>
                <a:cs typeface="Bookman Old Style" panose="02050604050505020204"/>
                <a:sym typeface="Bookman Old Style" panose="02050604050505020204"/>
              </a:defRPr>
            </a:pPr>
            <a:r>
              <a:rPr>
                <a:solidFill>
                  <a:schemeClr val="tx1"/>
                </a:solidFill>
                <a:uFill>
                  <a:solidFill>
                    <a:srgbClr val="FC5A1A"/>
                  </a:solidFill>
                </a:uFill>
                <a:hlinkClick r:id="rId2"/>
              </a:rPr>
              <a:t>https://www.ijraset.com/research-paper/medical-insurance-cost-prediction-using-machine-learning</a:t>
            </a:r>
            <a:endParaRPr>
              <a:solidFill>
                <a:schemeClr val="tx1"/>
              </a:solidFill>
              <a:uFill>
                <a:solidFill>
                  <a:srgbClr val="FC5A1A"/>
                </a:solidFill>
              </a:uFill>
            </a:endParaRPr>
          </a:p>
          <a:p>
            <a:pPr marL="342900" indent="-342900">
              <a:lnSpc>
                <a:spcPct val="100000"/>
              </a:lnSpc>
              <a:buFont typeface="Arial" panose="020B0604020202020204" pitchFamily="34" charset="0"/>
              <a:buChar char="•"/>
              <a:defRPr sz="1900" u="sng">
                <a:solidFill>
                  <a:srgbClr val="00B0F0"/>
                </a:solidFill>
                <a:latin typeface="Bookman Old Style" panose="02050604050505020204"/>
                <a:ea typeface="Bookman Old Style" panose="02050604050505020204"/>
                <a:cs typeface="Bookman Old Style" panose="02050604050505020204"/>
                <a:sym typeface="Bookman Old Style" panose="02050604050505020204"/>
              </a:defRPr>
            </a:pPr>
            <a:endParaRPr>
              <a:solidFill>
                <a:schemeClr val="tx1"/>
              </a:solidFill>
              <a:uFill>
                <a:solidFill>
                  <a:srgbClr val="FC5A1A"/>
                </a:solidFill>
              </a:uFill>
              <a:hlinkClick r:id="rId2"/>
            </a:endParaRPr>
          </a:p>
          <a:p>
            <a:pPr marL="342900" indent="-342900">
              <a:lnSpc>
                <a:spcPct val="100000"/>
              </a:lnSpc>
              <a:buFont typeface="Arial" panose="020B0604020202020204" pitchFamily="34" charset="0"/>
              <a:buChar char="•"/>
              <a:defRPr sz="1900" u="sng">
                <a:solidFill>
                  <a:srgbClr val="00B0F0"/>
                </a:solidFill>
                <a:latin typeface="Bookman Old Style" panose="02050604050505020204"/>
                <a:ea typeface="Bookman Old Style" panose="02050604050505020204"/>
                <a:cs typeface="Bookman Old Style" panose="02050604050505020204"/>
                <a:sym typeface="Bookman Old Style" panose="02050604050505020204"/>
              </a:defRPr>
            </a:pPr>
            <a:endParaRPr>
              <a:solidFill>
                <a:schemeClr val="tx1"/>
              </a:solidFill>
              <a:uFill>
                <a:solidFill>
                  <a:srgbClr val="FC5A1A"/>
                </a:solidFill>
              </a:uFill>
              <a:hlinkClick r:id="rId2"/>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Rectangle 2"/>
          <p:cNvSpPr txBox="1"/>
          <p:nvPr/>
        </p:nvSpPr>
        <p:spPr>
          <a:xfrm>
            <a:off x="1170363" y="3048000"/>
            <a:ext cx="7174072" cy="1307862"/>
          </a:xfrm>
          <a:prstGeom prst="rect">
            <a:avLst/>
          </a:prstGeom>
          <a:ln w="12700">
            <a:miter lim="400000"/>
          </a:ln>
        </p:spPr>
        <p:txBody>
          <a:bodyPr wrap="none" lIns="45719" rIns="45719">
            <a:spAutoFit/>
          </a:bodyPr>
          <a:lstStyle>
            <a:lvl1pPr algn="ctr">
              <a:defRPr sz="9600">
                <a:ln w="10541" cap="flat">
                  <a:solidFill>
                    <a:srgbClr val="EC1800"/>
                  </a:solidFill>
                  <a:prstDash val="solid"/>
                  <a:round/>
                </a:ln>
                <a:gradFill flip="none" rotWithShape="1">
                  <a:gsLst>
                    <a:gs pos="0">
                      <a:srgbClr val="FFC8C7"/>
                    </a:gs>
                    <a:gs pos="9000">
                      <a:srgbClr val="FFB4B3"/>
                    </a:gs>
                    <a:gs pos="50000">
                      <a:srgbClr val="780C00"/>
                    </a:gs>
                    <a:gs pos="79000">
                      <a:srgbClr val="FFB4B3"/>
                    </a:gs>
                    <a:gs pos="100000">
                      <a:srgbClr val="FFC8C7"/>
                    </a:gs>
                  </a:gsLst>
                  <a:lin ang="5400000" scaled="0"/>
                </a:gradFill>
                <a:latin typeface="Rockwell Bold"/>
                <a:ea typeface="Rockwell Bold"/>
                <a:cs typeface="Rockwell Bold"/>
                <a:sym typeface="Rockwell Bold"/>
              </a:defRPr>
            </a:lvl1pPr>
          </a:lstStyle>
          <a:p>
            <a:r>
              <a:t>Thank You!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533699" y="3296260"/>
            <a:ext cx="8076602" cy="75601"/>
          </a:xfrm>
          <a:prstGeom prst="rect">
            <a:avLst/>
          </a:prstGeom>
          <a:solidFill>
            <a:srgbClr val="7030A0"/>
          </a:solidFill>
          <a:ln w="25560">
            <a:solidFill>
              <a:srgbClr val="3A5F8B"/>
            </a:solidFill>
          </a:ln>
        </p:spPr>
        <p:txBody>
          <a:bodyPr lIns="0" tIns="0" rIns="0" bIns="0"/>
          <a:lstStyle/>
          <a:p>
            <a:endParaRPr/>
          </a:p>
        </p:txBody>
      </p:sp>
      <p:sp>
        <p:nvSpPr>
          <p:cNvPr id="302" name="CustomShape 2"/>
          <p:cNvSpPr txBox="1"/>
          <p:nvPr/>
        </p:nvSpPr>
        <p:spPr>
          <a:xfrm>
            <a:off x="349800" y="2535939"/>
            <a:ext cx="8062560" cy="651232"/>
          </a:xfrm>
          <a:prstGeom prst="rect">
            <a:avLst/>
          </a:prstGeom>
          <a:ln w="12700">
            <a:miter lim="400000"/>
          </a:ln>
        </p:spPr>
        <p:txBody>
          <a:bodyPr lIns="44999" tIns="44999" rIns="44999" bIns="44999">
            <a:spAutoFit/>
          </a:bodyPr>
          <a:lstStyle>
            <a:lvl1pPr algn="ctr">
              <a:defRPr sz="4400">
                <a:latin typeface="Rockwell Bold"/>
                <a:ea typeface="Rockwell Bold"/>
                <a:cs typeface="Rockwell Bold"/>
                <a:sym typeface="Rockwell Bold"/>
              </a:defRPr>
            </a:lvl1pPr>
          </a:lstStyle>
          <a:p>
            <a:r>
              <a:t>Abstract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318340" y="597486"/>
            <a:ext cx="8381159" cy="75601"/>
          </a:xfrm>
          <a:prstGeom prst="rect">
            <a:avLst/>
          </a:prstGeom>
          <a:solidFill>
            <a:srgbClr val="7030A0"/>
          </a:solidFill>
          <a:ln w="25560">
            <a:solidFill>
              <a:srgbClr val="3A5F8B"/>
            </a:solidFill>
          </a:ln>
        </p:spPr>
        <p:txBody>
          <a:bodyPr lIns="0" tIns="0" rIns="0" bIns="0"/>
          <a:lstStyle/>
          <a:p>
            <a:endParaRPr/>
          </a:p>
        </p:txBody>
      </p:sp>
      <p:sp>
        <p:nvSpPr>
          <p:cNvPr id="305" name="TextBox 4"/>
          <p:cNvSpPr txBox="1"/>
          <p:nvPr/>
        </p:nvSpPr>
        <p:spPr>
          <a:xfrm>
            <a:off x="364059" y="50511"/>
            <a:ext cx="3566161" cy="544077"/>
          </a:xfrm>
          <a:prstGeom prst="rect">
            <a:avLst/>
          </a:prstGeom>
          <a:ln w="12700">
            <a:miter lim="400000"/>
          </a:ln>
        </p:spPr>
        <p:txBody>
          <a:bodyPr lIns="45719" rIns="45719">
            <a:spAutoFit/>
          </a:bodyPr>
          <a:lstStyle>
            <a:lvl1pPr>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t>ABSTRACT</a:t>
            </a:r>
          </a:p>
        </p:txBody>
      </p:sp>
      <p:sp>
        <p:nvSpPr>
          <p:cNvPr id="306" name="TextBox 1"/>
          <p:cNvSpPr txBox="1"/>
          <p:nvPr/>
        </p:nvSpPr>
        <p:spPr>
          <a:xfrm>
            <a:off x="364059" y="1442975"/>
            <a:ext cx="8492558" cy="3577005"/>
          </a:xfrm>
          <a:prstGeom prst="rect">
            <a:avLst/>
          </a:prstGeom>
          <a:ln w="12700">
            <a:miter lim="400000"/>
          </a:ln>
        </p:spPr>
        <p:txBody>
          <a:bodyPr wrap="square" lIns="45719" rIns="45719">
            <a:spAutoFit/>
          </a:bodyPr>
          <a:lstStyle/>
          <a:p>
            <a:pPr marL="285750" indent="-285750" algn="just">
              <a:lnSpc>
                <a:spcPct val="150000"/>
              </a:lnSpc>
              <a:buFont typeface="Wingdings" panose="05000000000000000000" pitchFamily="2" charset="2"/>
              <a:buChar char="Ø"/>
              <a:defRPr sz="1700">
                <a:latin typeface="Bookman Old Style" panose="02050604050505020204"/>
                <a:ea typeface="Bookman Old Style" panose="02050604050505020204"/>
                <a:cs typeface="Bookman Old Style" panose="02050604050505020204"/>
                <a:sym typeface="Bookman Old Style" panose="02050604050505020204"/>
              </a:defRPr>
            </a:pPr>
            <a:r>
              <a:rPr dirty="0">
                <a:latin typeface="Times New Roman" panose="02020603050405020304" pitchFamily="18" charset="0"/>
                <a:cs typeface="Times New Roman" panose="02020603050405020304" pitchFamily="18" charset="0"/>
              </a:rPr>
              <a:t>We live on a planet full of threats and uncertainty. Including People, households, properties are exposed  to different risks. These risks range from risk of health diseases to death if not get protection, and  loss in pro</a:t>
            </a:r>
            <a:r>
              <a:rPr lang="en-IN" dirty="0">
                <a:latin typeface="Times New Roman" panose="02020603050405020304" pitchFamily="18" charset="0"/>
                <a:cs typeface="Times New Roman" panose="02020603050405020304" pitchFamily="18" charset="0"/>
              </a:rPr>
              <a:t>perty. </a:t>
            </a:r>
          </a:p>
          <a:p>
            <a:pPr algn="just">
              <a:lnSpc>
                <a:spcPct val="150000"/>
              </a:lnSpc>
              <a:defRPr sz="1700">
                <a:latin typeface="Bookman Old Style" panose="02050604050505020204"/>
                <a:ea typeface="Bookman Old Style" panose="02050604050505020204"/>
                <a:cs typeface="Bookman Old Style" panose="02050604050505020204"/>
                <a:sym typeface="Bookman Old Style" panose="02050604050505020204"/>
              </a:defRPr>
            </a:pPr>
            <a:endParaRPr lang="en-IN" dirty="0">
              <a:latin typeface="Sylfaen" panose="010A0502050306030303"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defRPr sz="1700">
                <a:latin typeface="Bookman Old Style" panose="02050604050505020204"/>
                <a:ea typeface="Bookman Old Style" panose="02050604050505020204"/>
                <a:cs typeface="Bookman Old Style" panose="02050604050505020204"/>
                <a:sym typeface="Bookman Old Style" panose="02050604050505020204"/>
              </a:defRPr>
            </a:pPr>
            <a:r>
              <a:rPr dirty="0">
                <a:latin typeface="Times New Roman" panose="02020603050405020304" pitchFamily="18" charset="0"/>
                <a:cs typeface="Times New Roman" panose="02020603050405020304" pitchFamily="18" charset="0"/>
              </a:rPr>
              <a:t>Therefore Insurance is one of the  policies that either decreases or removes loss costs incurred by various risks.</a:t>
            </a:r>
            <a:endParaRPr lang="en-US" dirty="0">
              <a:latin typeface="Times New Roman" panose="02020603050405020304" pitchFamily="18" charset="0"/>
              <a:cs typeface="Times New Roman" panose="02020603050405020304" pitchFamily="18" charset="0"/>
            </a:endParaRPr>
          </a:p>
          <a:p>
            <a:pPr algn="just">
              <a:lnSpc>
                <a:spcPct val="150000"/>
              </a:lnSpc>
              <a:defRPr sz="1700">
                <a:latin typeface="Bookman Old Style" panose="02050604050505020204"/>
                <a:ea typeface="Bookman Old Style" panose="02050604050505020204"/>
                <a:cs typeface="Bookman Old Style" panose="02050604050505020204"/>
                <a:sym typeface="Bookman Old Style" panose="02050604050505020204"/>
              </a:defRP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defRPr sz="1700">
                <a:latin typeface="Bookman Old Style" panose="02050604050505020204"/>
                <a:ea typeface="Bookman Old Style" panose="02050604050505020204"/>
                <a:cs typeface="Bookman Old Style" panose="02050604050505020204"/>
                <a:sym typeface="Bookman Old Style" panose="02050604050505020204"/>
              </a:defRPr>
            </a:pPr>
            <a:r>
              <a:rPr dirty="0">
                <a:latin typeface="Times New Roman" panose="02020603050405020304" pitchFamily="18" charset="0"/>
                <a:cs typeface="Times New Roman" panose="02020603050405020304" pitchFamily="18" charset="0"/>
              </a:rPr>
              <a:t>It becomes important for insurance companies to be sufficiently precise to measure the amount covered by this specific policy and the insurance charges.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266699" y="3353520"/>
            <a:ext cx="8381522" cy="75481"/>
          </a:xfrm>
          <a:prstGeom prst="rect">
            <a:avLst/>
          </a:prstGeom>
          <a:solidFill>
            <a:srgbClr val="7030A0"/>
          </a:solidFill>
          <a:ln w="25560">
            <a:solidFill>
              <a:srgbClr val="3A5F8B"/>
            </a:solidFill>
          </a:ln>
        </p:spPr>
        <p:txBody>
          <a:bodyPr lIns="0" tIns="0" rIns="0" bIns="0"/>
          <a:lstStyle/>
          <a:p>
            <a:endParaRPr/>
          </a:p>
        </p:txBody>
      </p:sp>
      <p:sp>
        <p:nvSpPr>
          <p:cNvPr id="309" name="CustomShape 2"/>
          <p:cNvSpPr txBox="1"/>
          <p:nvPr/>
        </p:nvSpPr>
        <p:spPr>
          <a:xfrm>
            <a:off x="-831301" y="2515319"/>
            <a:ext cx="10806602" cy="877401"/>
          </a:xfrm>
          <a:prstGeom prst="rect">
            <a:avLst/>
          </a:prstGeom>
          <a:ln w="12700">
            <a:miter lim="400000"/>
          </a:ln>
        </p:spPr>
        <p:txBody>
          <a:bodyPr lIns="44999" tIns="44999" rIns="44999" bIns="44999">
            <a:spAutoFit/>
          </a:bodyPr>
          <a:lstStyle/>
          <a:p>
            <a:pPr algn="ctr">
              <a:defRPr sz="4400">
                <a:latin typeface="Arial Black" panose="020B0A04020102020204"/>
                <a:ea typeface="Arial Black" panose="020B0A04020102020204"/>
                <a:cs typeface="Arial Black" panose="020B0A04020102020204"/>
                <a:sym typeface="Arial Black" panose="020B0A04020102020204"/>
              </a:defRPr>
            </a:pPr>
            <a:r>
              <a:t>I</a:t>
            </a:r>
            <a:r>
              <a:rPr sz="3200"/>
              <a:t>NTRODUCTION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381420" y="805919"/>
            <a:ext cx="8381159" cy="75601"/>
          </a:xfrm>
          <a:prstGeom prst="rect">
            <a:avLst/>
          </a:prstGeom>
          <a:solidFill>
            <a:srgbClr val="7030A0"/>
          </a:solidFill>
          <a:ln w="25560">
            <a:solidFill>
              <a:srgbClr val="3A5F8B"/>
            </a:solidFill>
          </a:ln>
        </p:spPr>
        <p:txBody>
          <a:bodyPr lIns="0" tIns="0" rIns="0" bIns="0"/>
          <a:lstStyle/>
          <a:p>
            <a:endParaRPr/>
          </a:p>
        </p:txBody>
      </p:sp>
      <p:sp>
        <p:nvSpPr>
          <p:cNvPr id="312" name="CustomShape 2"/>
          <p:cNvSpPr txBox="1"/>
          <p:nvPr/>
        </p:nvSpPr>
        <p:spPr>
          <a:xfrm>
            <a:off x="426420" y="228600"/>
            <a:ext cx="8291160" cy="542636"/>
          </a:xfrm>
          <a:prstGeom prst="rect">
            <a:avLst/>
          </a:prstGeom>
          <a:ln w="12700">
            <a:miter lim="400000"/>
          </a:ln>
        </p:spPr>
        <p:txBody>
          <a:bodyPr lIns="44999" tIns="44999" rIns="44999" bIns="44999">
            <a:spAutoFit/>
          </a:bodyPr>
          <a:lstStyle>
            <a:lvl1pPr>
              <a:defRPr sz="3200" b="1">
                <a:solidFill>
                  <a:srgbClr val="C00000"/>
                </a:solidFill>
                <a:latin typeface="Times New Roman" panose="02020603050405020304"/>
                <a:ea typeface="Times New Roman" panose="02020603050405020304"/>
                <a:cs typeface="Times New Roman" panose="02020603050405020304"/>
                <a:sym typeface="Times New Roman" panose="02020603050405020304"/>
              </a:defRPr>
            </a:lvl1pPr>
          </a:lstStyle>
          <a:p>
            <a:r>
              <a:rPr dirty="0"/>
              <a:t>Introduction</a:t>
            </a:r>
          </a:p>
        </p:txBody>
      </p:sp>
      <p:sp>
        <p:nvSpPr>
          <p:cNvPr id="313" name="TextBox 4"/>
          <p:cNvSpPr txBox="1"/>
          <p:nvPr/>
        </p:nvSpPr>
        <p:spPr>
          <a:xfrm>
            <a:off x="307759" y="1323652"/>
            <a:ext cx="8454820" cy="5097999"/>
          </a:xfrm>
          <a:prstGeom prst="rect">
            <a:avLst/>
          </a:prstGeom>
          <a:ln w="12700">
            <a:miter lim="400000"/>
          </a:ln>
        </p:spPr>
        <p:txBody>
          <a:bodyPr lIns="45719" rIns="45719">
            <a:spAutoFit/>
          </a:bodyPr>
          <a:lstStyle>
            <a:lvl1pPr>
              <a:lnSpc>
                <a:spcPct val="150000"/>
              </a:lnSpc>
              <a:defRPr sz="1900">
                <a:latin typeface="Bookman Old Style" panose="02050604050505020204"/>
                <a:ea typeface="Bookman Old Style" panose="02050604050505020204"/>
                <a:cs typeface="Bookman Old Style" panose="02050604050505020204"/>
                <a:sym typeface="Bookman Old Style" panose="02050604050505020204"/>
              </a:defRPr>
            </a:lvl1pPr>
          </a:lstStyle>
          <a:p>
            <a:pPr marL="342900" indent="-342900">
              <a:buFont typeface="Wingdings" panose="05000000000000000000" pitchFamily="2" charset="2"/>
              <a:buChar char="Ø"/>
            </a:pPr>
            <a:r>
              <a:rPr sz="2000" dirty="0">
                <a:latin typeface="Times New Roman" panose="02020603050405020304" pitchFamily="18" charset="0"/>
                <a:cs typeface="Times New Roman" panose="02020603050405020304" pitchFamily="18" charset="0"/>
              </a:rPr>
              <a:t>Medical insurance cost prediction using Random Forest Regressor, this uses linear regression,SVR,Ridge Regressor algorithms to predict the insurance. But it gives the </a:t>
            </a:r>
            <a:r>
              <a:rPr lang="en-IN" sz="2000" dirty="0">
                <a:latin typeface="Times New Roman" panose="02020603050405020304" pitchFamily="18" charset="0"/>
                <a:cs typeface="Times New Roman" panose="02020603050405020304" pitchFamily="18" charset="0"/>
              </a:rPr>
              <a:t>7</a:t>
            </a:r>
            <a:r>
              <a:rPr sz="2000" dirty="0">
                <a:latin typeface="Times New Roman" panose="02020603050405020304" pitchFamily="18" charset="0"/>
                <a:cs typeface="Times New Roman" panose="02020603050405020304" pitchFamily="18" charset="0"/>
              </a:rPr>
              <a:t>6% accuracy</a:t>
            </a:r>
            <a:r>
              <a:rPr lang="en-US" sz="2000" dirty="0">
                <a:latin typeface="Times New Roman" panose="02020603050405020304" pitchFamily="18" charset="0"/>
                <a:cs typeface="Times New Roman" panose="02020603050405020304" pitchFamily="18" charset="0"/>
              </a:rPr>
              <a:t>.</a:t>
            </a:r>
          </a:p>
          <a:p>
            <a:endParaRPr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a:t>
            </a:r>
            <a:r>
              <a:rPr sz="2000" dirty="0">
                <a:latin typeface="Times New Roman" panose="02020603050405020304" pitchFamily="18" charset="0"/>
                <a:cs typeface="Times New Roman" panose="02020603050405020304" pitchFamily="18" charset="0"/>
              </a:rPr>
              <a:t>ur Project is Predicting medical insurance premium is a regression problem where </a:t>
            </a:r>
            <a:r>
              <a:rPr lang="en-US" sz="2000" dirty="0">
                <a:latin typeface="Times New Roman" panose="02020603050405020304" pitchFamily="18" charset="0"/>
                <a:cs typeface="Times New Roman" panose="02020603050405020304" pitchFamily="18" charset="0"/>
              </a:rPr>
              <a:t>we </a:t>
            </a:r>
            <a:r>
              <a:rPr sz="2000" dirty="0">
                <a:latin typeface="Times New Roman" panose="02020603050405020304" pitchFamily="18" charset="0"/>
                <a:cs typeface="Times New Roman" panose="02020603050405020304" pitchFamily="18" charset="0"/>
              </a:rPr>
              <a:t>try to estimate the cost of an insurance premium based on certain features like age, BMI, number of dependents, smoking habits, etc. </a:t>
            </a:r>
            <a:endParaRPr lang="en-US"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sz="2000" dirty="0">
                <a:latin typeface="Times New Roman" panose="02020603050405020304" pitchFamily="18" charset="0"/>
                <a:cs typeface="Times New Roman" panose="02020603050405020304" pitchFamily="18" charset="0"/>
              </a:rPr>
              <a:t>Along with existing algorithms we are using xgboost-extreme-gradient-boosting algorithm for more accuracy. </a:t>
            </a:r>
          </a:p>
          <a:p>
            <a:pPr marL="342900" indent="-342900">
              <a:buFont typeface="Wingdings" panose="05000000000000000000" pitchFamily="2" charset="2"/>
              <a:buChar char="Ø"/>
            </a:pP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2235" y="3246810"/>
            <a:ext cx="7771680" cy="1469881"/>
          </a:xfrm>
        </p:spPr>
        <p:txBody>
          <a:bodyPr/>
          <a:lstStyle/>
          <a:p>
            <a:r>
              <a:rPr lang="en-US" sz="4400" b="1" dirty="0">
                <a:latin typeface="Arial Black" panose="020B0A04020102020204" charset="0"/>
                <a:cs typeface="Arial Black" panose="020B0A04020102020204" charset="0"/>
                <a:sym typeface="+mn-ea"/>
              </a:rPr>
              <a:t>Literature Survey</a:t>
            </a:r>
            <a:endParaRPr lang="en-US" sz="4400" dirty="0">
              <a:latin typeface="Arial Black" panose="020B0A04020102020204" charset="0"/>
              <a:cs typeface="Arial Black" panose="020B0A04020102020204" charset="0"/>
            </a:endParaRPr>
          </a:p>
        </p:txBody>
      </p:sp>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250372" y="217714"/>
            <a:ext cx="792787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u="sng" dirty="0">
                <a:solidFill>
                  <a:srgbClr val="FF0000"/>
                </a:solidFill>
                <a:latin typeface="Times New Roman" panose="02020603050405020304" pitchFamily="18" charset="0"/>
                <a:cs typeface="Times New Roman" panose="02020603050405020304" pitchFamily="18" charset="0"/>
              </a:rPr>
              <a:t>Problems in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05AAD0A-DE77-B56E-FF2A-F5BDD82421D4}"/>
              </a:ext>
            </a:extLst>
          </p:cNvPr>
          <p:cNvSpPr txBox="1"/>
          <p:nvPr/>
        </p:nvSpPr>
        <p:spPr>
          <a:xfrm>
            <a:off x="478973" y="1088571"/>
            <a:ext cx="7927877" cy="3231654"/>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2900" marR="0" indent="-342900" algn="l" defTabSz="457200" rtl="0" fontAlgn="auto" latinLnBrk="0" hangingPunct="0">
              <a:lnSpc>
                <a:spcPct val="150000"/>
              </a:lnSpc>
              <a:spcBef>
                <a:spcPts val="0"/>
              </a:spcBef>
              <a:spcAft>
                <a:spcPts val="0"/>
              </a:spcAft>
              <a:buClrTx/>
              <a:buSzTx/>
              <a:buFont typeface="Wingdings" panose="05000000000000000000" pitchFamily="2" charset="2"/>
              <a:buChar char="Ø"/>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  The existing system gives less Accuracy </a:t>
            </a:r>
          </a:p>
          <a:p>
            <a:pPr marR="0" algn="l" defTabSz="457200" rtl="0" fontAlgn="auto" latinLnBrk="0" hangingPunct="0">
              <a:lnSpc>
                <a:spcPct val="150000"/>
              </a:lnSpc>
              <a:spcBef>
                <a:spcPts val="0"/>
              </a:spcBef>
              <a:spcAft>
                <a:spcPts val="0"/>
              </a:spcAft>
              <a:buClrTx/>
              <a:buSzTx/>
            </a:pP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342900" marR="0" indent="-342900" algn="l" defTabSz="457200" rtl="0" fontAlgn="auto" latinLnBrk="0" hangingPunct="0">
              <a:lnSpc>
                <a:spcPct val="150000"/>
              </a:lnSpc>
              <a:spcBef>
                <a:spcPts val="0"/>
              </a:spcBef>
              <a:spcAft>
                <a:spcPts val="0"/>
              </a:spcAft>
              <a:buClrTx/>
              <a:buSzTx/>
              <a:buFont typeface="Wingdings" panose="05000000000000000000" pitchFamily="2" charset="2"/>
              <a:buChar char="Ø"/>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The individuals who had already worked in this project used various types of algorithms like Linear Regression ,  Support Vector Machine , Decision Tree , Random Forest and Gradient Boosting.</a:t>
            </a:r>
          </a:p>
          <a:p>
            <a:pPr marR="0" algn="l" defTabSz="457200" rtl="0" fontAlgn="auto" latinLnBrk="0" hangingPunct="0">
              <a:lnSpc>
                <a:spcPct val="150000"/>
              </a:lnSpc>
              <a:spcBef>
                <a:spcPts val="0"/>
              </a:spcBef>
              <a:spcAft>
                <a:spcPts val="0"/>
              </a:spcAft>
              <a:buClrTx/>
              <a:buSzTx/>
            </a:pPr>
            <a:endPar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a:p>
            <a:pPr marL="342900" marR="0" indent="-342900" algn="l" defTabSz="457200" rtl="0" fontAlgn="auto" latinLnBrk="0" hangingPunct="0">
              <a:lnSpc>
                <a:spcPct val="150000"/>
              </a:lnSpc>
              <a:spcBef>
                <a:spcPts val="0"/>
              </a:spcBef>
              <a:spcAft>
                <a:spcPts val="0"/>
              </a:spcAft>
              <a:buClrTx/>
              <a:buSzTx/>
              <a:buFont typeface="Wingdings" panose="05000000000000000000" pitchFamily="2" charset="2"/>
              <a:buChar char="Ø"/>
            </a:pPr>
            <a:r>
              <a:rPr kumimoji="0" lang="en-US"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rPr>
              <a:t>This all algorithms gave less accuracy (70-78%)</a:t>
            </a:r>
            <a:endParaRPr kumimoji="0" lang="en-IN" sz="20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Rockwell" panose="02060603020205020403"/>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CustomShape 1"/>
          <p:cNvSpPr/>
          <p:nvPr/>
        </p:nvSpPr>
        <p:spPr>
          <a:xfrm>
            <a:off x="533699" y="3353279"/>
            <a:ext cx="8076602" cy="75601"/>
          </a:xfrm>
          <a:prstGeom prst="rect">
            <a:avLst/>
          </a:prstGeom>
          <a:solidFill>
            <a:srgbClr val="7030A0"/>
          </a:solidFill>
          <a:ln w="25560">
            <a:solidFill>
              <a:srgbClr val="3A5F8B"/>
            </a:solidFill>
          </a:ln>
        </p:spPr>
        <p:txBody>
          <a:bodyPr lIns="0" tIns="0" rIns="0" bIns="0"/>
          <a:lstStyle/>
          <a:p>
            <a:endParaRPr/>
          </a:p>
        </p:txBody>
      </p:sp>
      <p:sp>
        <p:nvSpPr>
          <p:cNvPr id="323" name="CustomShape 2"/>
          <p:cNvSpPr txBox="1"/>
          <p:nvPr/>
        </p:nvSpPr>
        <p:spPr>
          <a:xfrm>
            <a:off x="502560" y="2590919"/>
            <a:ext cx="8062560" cy="1664801"/>
          </a:xfrm>
          <a:prstGeom prst="rect">
            <a:avLst/>
          </a:prstGeom>
          <a:ln w="12700">
            <a:miter lim="400000"/>
          </a:ln>
        </p:spPr>
        <p:txBody>
          <a:bodyPr lIns="44999" tIns="44999" rIns="44999" bIns="44999">
            <a:spAutoFit/>
          </a:bodyPr>
          <a:lstStyle/>
          <a:p>
            <a:pPr algn="ctr">
              <a:defRPr sz="4400">
                <a:latin typeface="Arial Black" panose="020B0A04020102020204"/>
                <a:ea typeface="Arial Black" panose="020B0A04020102020204"/>
                <a:cs typeface="Arial Black" panose="020B0A04020102020204"/>
                <a:sym typeface="Arial Black" panose="020B0A04020102020204"/>
              </a:defRPr>
            </a:pPr>
            <a:r>
              <a:t>Research Objective </a:t>
            </a:r>
          </a:p>
          <a:p>
            <a:pPr algn="r">
              <a:defRPr sz="4400">
                <a:latin typeface="Arial Black" panose="020B0A04020102020204"/>
                <a:ea typeface="Arial Black" panose="020B0A04020102020204"/>
                <a:cs typeface="Arial Black" panose="020B0A04020102020204"/>
                <a:sym typeface="Arial Black" panose="020B0A04020102020204"/>
              </a:defRPr>
            </a:pPr>
            <a:r>
              <a:t> </a:t>
            </a:r>
          </a:p>
        </p:txBody>
      </p:sp>
    </p:spTree>
    <p:extLst>
      <p:ext uri="{BB962C8B-B14F-4D97-AF65-F5344CB8AC3E}">
        <p14:creationId xmlns:p14="http://schemas.microsoft.com/office/powerpoint/2010/main" val="4103037127"/>
      </p:ext>
    </p:extLst>
  </p:cSld>
  <p:clrMapOvr>
    <a:masterClrMapping/>
  </p:clrMapOvr>
  <p:transition spd="med"/>
</p:sld>
</file>

<file path=ppt/theme/theme1.xml><?xml version="1.0" encoding="utf-8"?>
<a:theme xmlns:a="http://schemas.openxmlformats.org/drawingml/2006/main" name="Atlas">
  <a:themeElements>
    <a:clrScheme name="Atlas">
      <a:dk1>
        <a:srgbClr val="000000"/>
      </a:dk1>
      <a:lt1>
        <a:srgbClr val="FFFFFF"/>
      </a:lt1>
      <a:dk2>
        <a:srgbClr val="A7A7A7"/>
      </a:dk2>
      <a:lt2>
        <a:srgbClr val="535353"/>
      </a:lt2>
      <a:accent1>
        <a:srgbClr val="F81B02"/>
      </a:accent1>
      <a:accent2>
        <a:srgbClr val="FC7715"/>
      </a:accent2>
      <a:accent3>
        <a:srgbClr val="AFBF41"/>
      </a:accent3>
      <a:accent4>
        <a:srgbClr val="50C49F"/>
      </a:accent4>
      <a:accent5>
        <a:srgbClr val="3B95C4"/>
      </a:accent5>
      <a:accent6>
        <a:srgbClr val="B560D4"/>
      </a:accent6>
      <a:hlink>
        <a:srgbClr val="0000FF"/>
      </a:hlink>
      <a:folHlink>
        <a:srgbClr val="FF00FF"/>
      </a:folHlink>
    </a:clrScheme>
    <a:fontScheme name="Atlas">
      <a:majorFont>
        <a:latin typeface="Arial"/>
        <a:ea typeface="Arial"/>
        <a:cs typeface="Arial"/>
      </a:majorFont>
      <a:minorFont>
        <a:latin typeface="Helvetica"/>
        <a:ea typeface="Helvetica"/>
        <a:cs typeface="Helvetica"/>
      </a:minorFont>
    </a:fontScheme>
    <a:fmtScheme name="Atl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rgbClr val="EC1A02"/>
          </a:solidFill>
          <a:prstDash val="solid"/>
          <a:round/>
        </a:ln>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rgbClr val="EC1A02"/>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tlas">
  <a:themeElements>
    <a:clrScheme name="Atlas">
      <a:dk1>
        <a:srgbClr val="000000"/>
      </a:dk1>
      <a:lt1>
        <a:srgbClr val="FFFFFF"/>
      </a:lt1>
      <a:dk2>
        <a:srgbClr val="A7A7A7"/>
      </a:dk2>
      <a:lt2>
        <a:srgbClr val="535353"/>
      </a:lt2>
      <a:accent1>
        <a:srgbClr val="F81B02"/>
      </a:accent1>
      <a:accent2>
        <a:srgbClr val="FC7715"/>
      </a:accent2>
      <a:accent3>
        <a:srgbClr val="AFBF41"/>
      </a:accent3>
      <a:accent4>
        <a:srgbClr val="50C49F"/>
      </a:accent4>
      <a:accent5>
        <a:srgbClr val="3B95C4"/>
      </a:accent5>
      <a:accent6>
        <a:srgbClr val="B560D4"/>
      </a:accent6>
      <a:hlink>
        <a:srgbClr val="0000FF"/>
      </a:hlink>
      <a:folHlink>
        <a:srgbClr val="FF00FF"/>
      </a:folHlink>
    </a:clrScheme>
    <a:fontScheme name="Atlas">
      <a:majorFont>
        <a:latin typeface="Arial"/>
        <a:ea typeface="Arial"/>
        <a:cs typeface="Arial"/>
      </a:majorFont>
      <a:minorFont>
        <a:latin typeface="Helvetica"/>
        <a:ea typeface="Helvetica"/>
        <a:cs typeface="Helvetica"/>
      </a:minorFont>
    </a:fontScheme>
    <a:fmtScheme name="Atla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rgbClr val="EC1A02"/>
          </a:solidFill>
          <a:prstDash val="solid"/>
          <a:round/>
        </a:ln>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rgbClr val="EC1A02"/>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Rockwell" panose="02060603020205020403"/>
            <a:ea typeface="Rockwell" panose="02060603020205020403"/>
            <a:cs typeface="Rockwell" panose="02060603020205020403"/>
            <a:sym typeface="Rockwell" panose="02060603020205020403"/>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1411</Words>
  <Application>Microsoft Office PowerPoint</Application>
  <PresentationFormat>On-screen Show (4:3)</PresentationFormat>
  <Paragraphs>164</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.AppleSystemUIFont</vt:lpstr>
      <vt:lpstr>Arial</vt:lpstr>
      <vt:lpstr>Arial Black</vt:lpstr>
      <vt:lpstr>Bookman Old Style</vt:lpstr>
      <vt:lpstr>Calibri</vt:lpstr>
      <vt:lpstr>Calibri Light</vt:lpstr>
      <vt:lpstr>Rockwell</vt:lpstr>
      <vt:lpstr>Sylfaen</vt:lpstr>
      <vt:lpstr>Times New Roman</vt:lpstr>
      <vt:lpstr>Wingdings</vt:lpstr>
      <vt:lpstr>Atlas</vt:lpstr>
      <vt:lpstr>PowerPoint Presentation</vt:lpstr>
      <vt:lpstr>PowerPoint Presentation</vt:lpstr>
      <vt:lpstr>PowerPoint Presentation</vt:lpstr>
      <vt:lpstr>PowerPoint Presentation</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Proposed System Architecture</vt:lpstr>
      <vt:lpstr>Proposed Methods</vt:lpstr>
      <vt:lpstr>Proposed Method Description</vt:lpstr>
      <vt:lpstr>Proposed Method Description</vt:lpstr>
      <vt:lpstr>Comparison of Proposed system with an Existing System</vt:lpstr>
      <vt:lpstr>Performance Measure</vt:lpstr>
      <vt:lpstr>Result</vt:lpstr>
      <vt:lpstr>PowerPoint Presentation</vt:lpstr>
      <vt:lpstr>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dc:creator>
  <cp:lastModifiedBy>bhavana thaili</cp:lastModifiedBy>
  <cp:revision>14</cp:revision>
  <dcterms:created xsi:type="dcterms:W3CDTF">2023-08-10T16:23:00Z</dcterms:created>
  <dcterms:modified xsi:type="dcterms:W3CDTF">2024-03-21T17:04:39Z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86B9A01679AD44D385A5A9196CDC995D_13</vt:lpwstr>
  </property>
  <property fmtid="{D5CDD505-2E9C-101B-9397-08002B2CF9AE}" pid="3" name="KSOProductBuildVer">
    <vt:lpwstr>1033-12.2.0.13416</vt:lpwstr>
  </property>
</Properties>
</file>