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4" r:id="rId8"/>
    <p:sldId id="265" r:id="rId9"/>
    <p:sldId id="266" r:id="rId10"/>
    <p:sldId id="267" r:id="rId11"/>
    <p:sldId id="281" r:id="rId12"/>
    <p:sldId id="279" r:id="rId13"/>
    <p:sldId id="282" r:id="rId14"/>
    <p:sldId id="283" r:id="rId15"/>
    <p:sldId id="284" r:id="rId16"/>
    <p:sldId id="285" r:id="rId17"/>
    <p:sldId id="273" r:id="rId18"/>
    <p:sldId id="275" r:id="rId19"/>
    <p:sldId id="276" r:id="rId20"/>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C3C2611-4C71-4FC5-86AE-919BDF0F9419}" styleName="">
    <a:wholeTbl>
      <a:tcTxStyle>
        <a:font>
          <a:latin typeface="Rockwell"/>
          <a:ea typeface="Rockwell"/>
          <a:cs typeface="Rockwel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Style>
        <a:tcBdr/>
        <a:fill>
          <a:solidFill>
            <a:srgbClr val="FFFFFF"/>
          </a:solidFill>
        </a:fill>
      </a:tcStyle>
    </a:band2H>
    <a:firstCol>
      <a:tcTxStyle>
        <a:font>
          <a:latin typeface="Rockwell"/>
          <a:ea typeface="Rockwell"/>
          <a:cs typeface="Rockwel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a:font>
          <a:latin typeface="Rockwell"/>
          <a:ea typeface="Rockwell"/>
          <a:cs typeface="Rockwel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a:font>
          <a:latin typeface="Rockwell"/>
          <a:ea typeface="Rockwell"/>
          <a:cs typeface="Rockwel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8" name="Shape 288"/>
          <p:cNvSpPr>
            <a:spLocks noGrp="1" noRot="1" noChangeAspect="1"/>
          </p:cNvSpPr>
          <p:nvPr>
            <p:ph type="sldImg"/>
          </p:nvPr>
        </p:nvSpPr>
        <p:spPr>
          <a:xfrm>
            <a:off x="1143000" y="685800"/>
            <a:ext cx="4572000" cy="3429000"/>
          </a:xfrm>
          <a:prstGeom prst="rect">
            <a:avLst/>
          </a:prstGeom>
        </p:spPr>
        <p:txBody>
          <a:bodyPr/>
          <a:lstStyle/>
          <a:p>
            <a:endParaRPr/>
          </a:p>
        </p:txBody>
      </p:sp>
      <p:sp>
        <p:nvSpPr>
          <p:cNvPr id="289" name="Shape 28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rial" panose="020B0604020202020204"/>
      </a:defRPr>
    </a:lvl1pPr>
    <a:lvl2pPr indent="228600" latinLnBrk="0">
      <a:defRPr sz="1200">
        <a:latin typeface="+mj-lt"/>
        <a:ea typeface="+mj-ea"/>
        <a:cs typeface="+mj-cs"/>
        <a:sym typeface="Arial" panose="020B0604020202020204"/>
      </a:defRPr>
    </a:lvl2pPr>
    <a:lvl3pPr indent="457200" latinLnBrk="0">
      <a:defRPr sz="1200">
        <a:latin typeface="+mj-lt"/>
        <a:ea typeface="+mj-ea"/>
        <a:cs typeface="+mj-cs"/>
        <a:sym typeface="Arial" panose="020B0604020202020204"/>
      </a:defRPr>
    </a:lvl3pPr>
    <a:lvl4pPr indent="685800" latinLnBrk="0">
      <a:defRPr sz="1200">
        <a:latin typeface="+mj-lt"/>
        <a:ea typeface="+mj-ea"/>
        <a:cs typeface="+mj-cs"/>
        <a:sym typeface="Arial" panose="020B0604020202020204"/>
      </a:defRPr>
    </a:lvl4pPr>
    <a:lvl5pPr indent="914400" latinLnBrk="0">
      <a:defRPr sz="1200">
        <a:latin typeface="+mj-lt"/>
        <a:ea typeface="+mj-ea"/>
        <a:cs typeface="+mj-cs"/>
        <a:sym typeface="Arial" panose="020B0604020202020204"/>
      </a:defRPr>
    </a:lvl5pPr>
    <a:lvl6pPr indent="1143000" latinLnBrk="0">
      <a:defRPr sz="1200">
        <a:latin typeface="+mj-lt"/>
        <a:ea typeface="+mj-ea"/>
        <a:cs typeface="+mj-cs"/>
        <a:sym typeface="Arial" panose="020B0604020202020204"/>
      </a:defRPr>
    </a:lvl6pPr>
    <a:lvl7pPr indent="1371600" latinLnBrk="0">
      <a:defRPr sz="1200">
        <a:latin typeface="+mj-lt"/>
        <a:ea typeface="+mj-ea"/>
        <a:cs typeface="+mj-cs"/>
        <a:sym typeface="Arial" panose="020B0604020202020204"/>
      </a:defRPr>
    </a:lvl7pPr>
    <a:lvl8pPr indent="1600200" latinLnBrk="0">
      <a:defRPr sz="1200">
        <a:latin typeface="+mj-lt"/>
        <a:ea typeface="+mj-ea"/>
        <a:cs typeface="+mj-cs"/>
        <a:sym typeface="Arial" panose="020B0604020202020204"/>
      </a:defRPr>
    </a:lvl8pPr>
    <a:lvl9pPr indent="1828800" latinLnBrk="0">
      <a:defRPr sz="1200">
        <a:latin typeface="+mj-lt"/>
        <a:ea typeface="+mj-ea"/>
        <a:cs typeface="+mj-cs"/>
        <a:sym typeface="Arial" panose="020B060402020202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grpSp>
        <p:nvGrpSpPr>
          <p:cNvPr id="27" name="Group 450"/>
          <p:cNvGrpSpPr/>
          <p:nvPr/>
        </p:nvGrpSpPr>
        <p:grpSpPr>
          <a:xfrm>
            <a:off x="-1" y="0"/>
            <a:ext cx="9121778" cy="6853239"/>
            <a:chOff x="0" y="0"/>
            <a:chExt cx="9121776" cy="6853238"/>
          </a:xfrm>
        </p:grpSpPr>
        <p:sp>
          <p:nvSpPr>
            <p:cNvPr id="11" name="Freeform 6"/>
            <p:cNvSpPr/>
            <p:nvPr/>
          </p:nvSpPr>
          <p:spPr>
            <a:xfrm>
              <a:off x="-1" y="1387241"/>
              <a:ext cx="6979872" cy="5465997"/>
            </a:xfrm>
            <a:custGeom>
              <a:avLst/>
              <a:gdLst/>
              <a:ahLst/>
              <a:cxnLst>
                <a:cxn ang="0">
                  <a:pos x="wd2" y="hd2"/>
                </a:cxn>
                <a:cxn ang="5400000">
                  <a:pos x="wd2" y="hd2"/>
                </a:cxn>
                <a:cxn ang="10800000">
                  <a:pos x="wd2" y="hd2"/>
                </a:cxn>
                <a:cxn ang="16200000">
                  <a:pos x="wd2" y="hd2"/>
                </a:cxn>
              </a:cxnLst>
              <a:rect l="0" t="0" r="r" b="b"/>
              <a:pathLst>
                <a:path w="19236" h="21384" extrusionOk="0">
                  <a:moveTo>
                    <a:pt x="17851" y="21384"/>
                  </a:moveTo>
                  <a:cubicBezTo>
                    <a:pt x="21600" y="16900"/>
                    <a:pt x="16816" y="9179"/>
                    <a:pt x="14378" y="5849"/>
                  </a:cubicBezTo>
                  <a:cubicBezTo>
                    <a:pt x="12137" y="2798"/>
                    <a:pt x="9293" y="435"/>
                    <a:pt x="6160" y="44"/>
                  </a:cubicBezTo>
                  <a:cubicBezTo>
                    <a:pt x="4129" y="-216"/>
                    <a:pt x="1861" y="696"/>
                    <a:pt x="0" y="2351"/>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2" name="Freeform 7"/>
            <p:cNvSpPr/>
            <p:nvPr/>
          </p:nvSpPr>
          <p:spPr>
            <a:xfrm>
              <a:off x="0" y="5564188"/>
              <a:ext cx="1412876" cy="12842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309" y="9520"/>
                    <a:pt x="13527" y="17600"/>
                    <a:pt x="2160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3" name="Freeform 8"/>
            <p:cNvSpPr/>
            <p:nvPr/>
          </p:nvSpPr>
          <p:spPr>
            <a:xfrm>
              <a:off x="0" y="2203381"/>
              <a:ext cx="6104637" cy="4640332"/>
            </a:xfrm>
            <a:custGeom>
              <a:avLst/>
              <a:gdLst/>
              <a:ahLst/>
              <a:cxnLst>
                <a:cxn ang="0">
                  <a:pos x="wd2" y="hd2"/>
                </a:cxn>
                <a:cxn ang="5400000">
                  <a:pos x="wd2" y="hd2"/>
                </a:cxn>
                <a:cxn ang="10800000">
                  <a:pos x="wd2" y="hd2"/>
                </a:cxn>
                <a:cxn ang="16200000">
                  <a:pos x="wd2" y="hd2"/>
                </a:cxn>
              </a:cxnLst>
              <a:rect l="0" t="0" r="r" b="b"/>
              <a:pathLst>
                <a:path w="20254" h="20824" extrusionOk="0">
                  <a:moveTo>
                    <a:pt x="13332" y="20824"/>
                  </a:moveTo>
                  <a:cubicBezTo>
                    <a:pt x="16456" y="19864"/>
                    <a:pt x="21600" y="17430"/>
                    <a:pt x="19928" y="11774"/>
                  </a:cubicBezTo>
                  <a:cubicBezTo>
                    <a:pt x="18366" y="6481"/>
                    <a:pt x="13585" y="1508"/>
                    <a:pt x="9498" y="270"/>
                  </a:cubicBezTo>
                  <a:cubicBezTo>
                    <a:pt x="6043" y="-776"/>
                    <a:pt x="2130" y="1294"/>
                    <a:pt x="0" y="52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4" name="Freeform 9"/>
            <p:cNvSpPr/>
            <p:nvPr/>
          </p:nvSpPr>
          <p:spPr>
            <a:xfrm>
              <a:off x="4763" y="6207125"/>
              <a:ext cx="717551" cy="6461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6437" y="8259"/>
                    <a:pt x="13875" y="15724"/>
                    <a:pt x="21600" y="2160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15" name="Freeform 10"/>
            <p:cNvSpPr/>
            <p:nvPr/>
          </p:nvSpPr>
          <p:spPr>
            <a:xfrm>
              <a:off x="0" y="1898484"/>
              <a:ext cx="6536244" cy="4954755"/>
            </a:xfrm>
            <a:custGeom>
              <a:avLst/>
              <a:gdLst/>
              <a:ahLst/>
              <a:cxnLst>
                <a:cxn ang="0">
                  <a:pos x="wd2" y="hd2"/>
                </a:cxn>
                <a:cxn ang="5400000">
                  <a:pos x="wd2" y="hd2"/>
                </a:cxn>
                <a:cxn ang="10800000">
                  <a:pos x="wd2" y="hd2"/>
                </a:cxn>
                <a:cxn ang="16200000">
                  <a:pos x="wd2" y="hd2"/>
                </a:cxn>
              </a:cxnLst>
              <a:rect l="0" t="0" r="r" b="b"/>
              <a:pathLst>
                <a:path w="20906" h="21207" extrusionOk="0">
                  <a:moveTo>
                    <a:pt x="15728" y="21207"/>
                  </a:moveTo>
                  <a:cubicBezTo>
                    <a:pt x="17463" y="20352"/>
                    <a:pt x="19516" y="19090"/>
                    <a:pt x="20459" y="16810"/>
                  </a:cubicBezTo>
                  <a:cubicBezTo>
                    <a:pt x="21600" y="14061"/>
                    <a:pt x="20353" y="11211"/>
                    <a:pt x="18999" y="9094"/>
                  </a:cubicBezTo>
                  <a:cubicBezTo>
                    <a:pt x="16246" y="4758"/>
                    <a:pt x="12412" y="767"/>
                    <a:pt x="8062" y="75"/>
                  </a:cubicBezTo>
                  <a:cubicBezTo>
                    <a:pt x="5111" y="-393"/>
                    <a:pt x="2130" y="1378"/>
                    <a:pt x="0" y="4188"/>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16" name="Freeform 11"/>
            <p:cNvSpPr/>
            <p:nvPr/>
          </p:nvSpPr>
          <p:spPr>
            <a:xfrm>
              <a:off x="-1" y="780659"/>
              <a:ext cx="7931682" cy="6072580"/>
            </a:xfrm>
            <a:custGeom>
              <a:avLst/>
              <a:gdLst/>
              <a:ahLst/>
              <a:cxnLst>
                <a:cxn ang="0">
                  <a:pos x="wd2" y="hd2"/>
                </a:cxn>
                <a:cxn ang="5400000">
                  <a:pos x="wd2" y="hd2"/>
                </a:cxn>
                <a:cxn ang="10800000">
                  <a:pos x="wd2" y="hd2"/>
                </a:cxn>
                <a:cxn ang="16200000">
                  <a:pos x="wd2" y="hd2"/>
                </a:cxn>
              </a:cxnLst>
              <a:rect l="0" t="0" r="r" b="b"/>
              <a:pathLst>
                <a:path w="19473" h="21213" extrusionOk="0">
                  <a:moveTo>
                    <a:pt x="18121" y="21213"/>
                  </a:moveTo>
                  <a:cubicBezTo>
                    <a:pt x="21600" y="16544"/>
                    <a:pt x="17560" y="10446"/>
                    <a:pt x="15038" y="7040"/>
                  </a:cubicBezTo>
                  <a:cubicBezTo>
                    <a:pt x="12668" y="3850"/>
                    <a:pt x="9784" y="1108"/>
                    <a:pt x="6527" y="228"/>
                  </a:cubicBezTo>
                  <a:cubicBezTo>
                    <a:pt x="4250" y="-387"/>
                    <a:pt x="1997" y="278"/>
                    <a:pt x="0" y="179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7" name="Freeform 12"/>
            <p:cNvSpPr/>
            <p:nvPr/>
          </p:nvSpPr>
          <p:spPr>
            <a:xfrm>
              <a:off x="-1" y="238906"/>
              <a:ext cx="8772869" cy="6614333"/>
            </a:xfrm>
            <a:custGeom>
              <a:avLst/>
              <a:gdLst/>
              <a:ahLst/>
              <a:cxnLst>
                <a:cxn ang="0">
                  <a:pos x="wd2" y="hd2"/>
                </a:cxn>
                <a:cxn ang="5400000">
                  <a:pos x="wd2" y="hd2"/>
                </a:cxn>
                <a:cxn ang="10800000">
                  <a:pos x="wd2" y="hd2"/>
                </a:cxn>
                <a:cxn ang="16200000">
                  <a:pos x="wd2" y="hd2"/>
                </a:cxn>
              </a:cxnLst>
              <a:rect l="0" t="0" r="r" b="b"/>
              <a:pathLst>
                <a:path w="19832" h="21216" extrusionOk="0">
                  <a:moveTo>
                    <a:pt x="18547" y="21216"/>
                  </a:moveTo>
                  <a:cubicBezTo>
                    <a:pt x="21600" y="16655"/>
                    <a:pt x="18579" y="11591"/>
                    <a:pt x="16041" y="8235"/>
                  </a:cubicBezTo>
                  <a:cubicBezTo>
                    <a:pt x="13418" y="4787"/>
                    <a:pt x="10332" y="1797"/>
                    <a:pt x="6827" y="547"/>
                  </a:cubicBezTo>
                  <a:cubicBezTo>
                    <a:pt x="4215" y="-384"/>
                    <a:pt x="2043" y="-109"/>
                    <a:pt x="0" y="1248"/>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8" name="Freeform 13"/>
            <p:cNvSpPr/>
            <p:nvPr/>
          </p:nvSpPr>
          <p:spPr>
            <a:xfrm>
              <a:off x="3895725" y="4763"/>
              <a:ext cx="5216525" cy="53689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300" y="17391"/>
                    <a:pt x="16599" y="13412"/>
                    <a:pt x="13960" y="10542"/>
                  </a:cubicBezTo>
                  <a:cubicBezTo>
                    <a:pt x="10022" y="6256"/>
                    <a:pt x="5395" y="2430"/>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9" name="Freeform 15"/>
            <p:cNvSpPr/>
            <p:nvPr/>
          </p:nvSpPr>
          <p:spPr>
            <a:xfrm>
              <a:off x="4289425" y="4763"/>
              <a:ext cx="4832350" cy="48228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857" y="18085"/>
                    <a:pt x="17050" y="14847"/>
                    <a:pt x="14839" y="12291"/>
                  </a:cubicBezTo>
                  <a:cubicBezTo>
                    <a:pt x="10630" y="7413"/>
                    <a:pt x="5740" y="3004"/>
                    <a:pt x="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20" name="Freeform 16"/>
            <p:cNvSpPr/>
            <p:nvPr/>
          </p:nvSpPr>
          <p:spPr>
            <a:xfrm>
              <a:off x="4479925" y="4763"/>
              <a:ext cx="4641850" cy="459898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785" y="18361"/>
                    <a:pt x="17240" y="15390"/>
                    <a:pt x="15182" y="12956"/>
                  </a:cubicBezTo>
                  <a:cubicBezTo>
                    <a:pt x="10866" y="7863"/>
                    <a:pt x="5843" y="3239"/>
                    <a:pt x="0" y="0"/>
                  </a:cubicBezTo>
                </a:path>
              </a:pathLst>
            </a:custGeom>
            <a:noFill/>
            <a:ln w="12700" cap="flat">
              <a:solidFill>
                <a:srgbClr val="000000">
                  <a:alpha val="20000"/>
                </a:srgbClr>
              </a:solidFill>
              <a:prstDash val="dashDot"/>
              <a:miter lim="800000"/>
            </a:ln>
            <a:effectLst/>
          </p:spPr>
          <p:txBody>
            <a:bodyPr wrap="square" lIns="0" tIns="0" rIns="0" bIns="0" numCol="1" anchor="t">
              <a:noAutofit/>
            </a:bodyPr>
            <a:lstStyle/>
            <a:p>
              <a:endParaRPr/>
            </a:p>
          </p:txBody>
        </p:sp>
        <p:sp>
          <p:nvSpPr>
            <p:cNvPr id="21" name="Freeform 17"/>
            <p:cNvSpPr/>
            <p:nvPr/>
          </p:nvSpPr>
          <p:spPr>
            <a:xfrm>
              <a:off x="4679950" y="0"/>
              <a:ext cx="4441825" cy="423703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958" y="18982"/>
                    <a:pt x="17992" y="16582"/>
                    <a:pt x="16304" y="14521"/>
                  </a:cubicBezTo>
                  <a:cubicBezTo>
                    <a:pt x="11633" y="8848"/>
                    <a:pt x="6244" y="3685"/>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2" name="Freeform 18"/>
            <p:cNvSpPr/>
            <p:nvPr/>
          </p:nvSpPr>
          <p:spPr>
            <a:xfrm>
              <a:off x="4932363" y="4763"/>
              <a:ext cx="4179889" cy="39862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175" y="19461"/>
                    <a:pt x="18577" y="17502"/>
                    <a:pt x="17152" y="15749"/>
                  </a:cubicBezTo>
                  <a:cubicBezTo>
                    <a:pt x="12238" y="9666"/>
                    <a:pt x="6586" y="409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3" name="Freeform 19"/>
            <p:cNvSpPr/>
            <p:nvPr/>
          </p:nvSpPr>
          <p:spPr>
            <a:xfrm>
              <a:off x="5345113" y="4763"/>
              <a:ext cx="3776664" cy="38385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267" y="19780"/>
                    <a:pt x="18907" y="18094"/>
                    <a:pt x="17628" y="16514"/>
                  </a:cubicBezTo>
                  <a:cubicBezTo>
                    <a:pt x="12568" y="10251"/>
                    <a:pt x="6747" y="4497"/>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4" name="Freeform 20"/>
            <p:cNvSpPr/>
            <p:nvPr/>
          </p:nvSpPr>
          <p:spPr>
            <a:xfrm>
              <a:off x="7234238" y="4763"/>
              <a:ext cx="1887539" cy="13557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690" y="13794"/>
                    <a:pt x="7508" y="651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5" name="Freeform 21"/>
            <p:cNvSpPr/>
            <p:nvPr/>
          </p:nvSpPr>
          <p:spPr>
            <a:xfrm>
              <a:off x="7699375" y="9525"/>
              <a:ext cx="1422400" cy="11080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231" y="13442"/>
                    <a:pt x="7007" y="6304"/>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6" name="Freeform 22"/>
            <p:cNvSpPr/>
            <p:nvPr/>
          </p:nvSpPr>
          <p:spPr>
            <a:xfrm>
              <a:off x="8485188" y="4763"/>
              <a:ext cx="636589" cy="361951"/>
            </a:xfrm>
            <a:prstGeom prst="line">
              <a:avLst/>
            </a:pr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grpSp>
      <p:grpSp>
        <p:nvGrpSpPr>
          <p:cNvPr id="31" name="Group 6"/>
          <p:cNvGrpSpPr/>
          <p:nvPr/>
        </p:nvGrpSpPr>
        <p:grpSpPr>
          <a:xfrm>
            <a:off x="1283113" y="1168328"/>
            <a:ext cx="6586126" cy="4537818"/>
            <a:chOff x="0" y="0"/>
            <a:chExt cx="6586124" cy="4537816"/>
          </a:xfrm>
        </p:grpSpPr>
        <p:sp>
          <p:nvSpPr>
            <p:cNvPr id="28" name="Rectangle 38"/>
            <p:cNvSpPr/>
            <p:nvPr/>
          </p:nvSpPr>
          <p:spPr>
            <a:xfrm>
              <a:off x="-1" y="-1"/>
              <a:ext cx="6586126" cy="731521"/>
            </a:xfrm>
            <a:prstGeom prst="rect">
              <a:avLst/>
            </a:prstGeom>
            <a:solidFill>
              <a:schemeClr val="accent1"/>
            </a:solidFill>
            <a:ln w="12700" cap="flat">
              <a:noFill/>
              <a:miter lim="400000"/>
            </a:ln>
            <a:effectLst/>
          </p:spPr>
          <p:txBody>
            <a:bodyPr wrap="square" lIns="0" tIns="0" rIns="0" bIns="0" numCol="1" anchor="t">
              <a:noAutofit/>
            </a:bodyPr>
            <a:lstStyle/>
            <a:p>
              <a:endParaRPr/>
            </a:p>
          </p:txBody>
        </p:sp>
        <p:sp>
          <p:nvSpPr>
            <p:cNvPr id="29" name="Rectangle 40"/>
            <p:cNvSpPr/>
            <p:nvPr/>
          </p:nvSpPr>
          <p:spPr>
            <a:xfrm>
              <a:off x="-1" y="804671"/>
              <a:ext cx="6586126" cy="3384465"/>
            </a:xfrm>
            <a:prstGeom prst="rect">
              <a:avLst/>
            </a:prstGeom>
            <a:solidFill>
              <a:schemeClr val="accent1"/>
            </a:solidFill>
            <a:ln w="12700" cap="flat">
              <a:noFill/>
              <a:miter lim="400000"/>
            </a:ln>
            <a:effectLst/>
          </p:spPr>
          <p:txBody>
            <a:bodyPr wrap="square" lIns="0" tIns="0" rIns="0" bIns="0" numCol="1" anchor="t">
              <a:noAutofit/>
            </a:bodyPr>
            <a:lstStyle/>
            <a:p>
              <a:endParaRPr/>
            </a:p>
          </p:txBody>
        </p:sp>
        <p:sp>
          <p:nvSpPr>
            <p:cNvPr id="30" name="Isosceles Triangle 39"/>
            <p:cNvSpPr/>
            <p:nvPr/>
          </p:nvSpPr>
          <p:spPr>
            <a:xfrm rot="10800000">
              <a:off x="3079410" y="4186752"/>
              <a:ext cx="407233" cy="351065"/>
            </a:xfrm>
            <a:prstGeom prst="triangle">
              <a:avLst/>
            </a:prstGeom>
            <a:solidFill>
              <a:schemeClr val="accent1"/>
            </a:solidFill>
            <a:ln w="12700" cap="flat">
              <a:noFill/>
              <a:miter lim="400000"/>
            </a:ln>
            <a:effectLst/>
          </p:spPr>
          <p:txBody>
            <a:bodyPr wrap="square" lIns="0" tIns="0" rIns="0" bIns="0" numCol="1" anchor="t">
              <a:noAutofit/>
            </a:bodyPr>
            <a:lstStyle/>
            <a:p>
              <a:endParaRPr/>
            </a:p>
          </p:txBody>
        </p:sp>
      </p:grpSp>
      <p:sp>
        <p:nvSpPr>
          <p:cNvPr id="32" name="Title Text"/>
          <p:cNvSpPr txBox="1">
            <a:spLocks noGrp="1"/>
          </p:cNvSpPr>
          <p:nvPr>
            <p:ph type="title" hasCustomPrompt="1"/>
          </p:nvPr>
        </p:nvSpPr>
        <p:spPr>
          <a:xfrm>
            <a:off x="1359090" y="2055278"/>
            <a:ext cx="6428446" cy="1810637"/>
          </a:xfrm>
          <a:prstGeom prst="rect">
            <a:avLst/>
          </a:prstGeom>
        </p:spPr>
        <p:txBody>
          <a:bodyPr lIns="0" tIns="0" rIns="0" bIns="0" anchor="b"/>
          <a:lstStyle>
            <a:lvl1pPr>
              <a:lnSpc>
                <a:spcPct val="80000"/>
              </a:lnSpc>
              <a:defRPr sz="4800">
                <a:solidFill>
                  <a:srgbClr val="FFFEFF"/>
                </a:solidFill>
              </a:defRPr>
            </a:lvl1pPr>
          </a:lstStyle>
          <a:p>
            <a:r>
              <a:t>Title Text</a:t>
            </a:r>
          </a:p>
        </p:txBody>
      </p:sp>
      <p:sp>
        <p:nvSpPr>
          <p:cNvPr id="33" name="Body Level One…"/>
          <p:cNvSpPr txBox="1">
            <a:spLocks noGrp="1"/>
          </p:cNvSpPr>
          <p:nvPr>
            <p:ph type="body" sz="quarter" idx="1" hasCustomPrompt="1"/>
          </p:nvPr>
        </p:nvSpPr>
        <p:spPr>
          <a:xfrm>
            <a:off x="1359090" y="3941491"/>
            <a:ext cx="6428446" cy="1334121"/>
          </a:xfrm>
          <a:prstGeom prst="rect">
            <a:avLst/>
          </a:prstGeom>
        </p:spPr>
        <p:txBody>
          <a:bodyPr lIns="0" tIns="0" rIns="0" bIns="0"/>
          <a:lstStyle>
            <a:lvl1pPr marL="0" indent="0" algn="ctr">
              <a:lnSpc>
                <a:spcPct val="100000"/>
              </a:lnSpc>
              <a:buClrTx/>
              <a:buSzTx/>
              <a:buNone/>
              <a:defRPr sz="1800">
                <a:solidFill>
                  <a:srgbClr val="FFFEFF"/>
                </a:solidFill>
              </a:defRPr>
            </a:lvl1pPr>
            <a:lvl2pPr marL="0" indent="342900" algn="ctr">
              <a:lnSpc>
                <a:spcPct val="100000"/>
              </a:lnSpc>
              <a:buClrTx/>
              <a:buSzTx/>
              <a:buNone/>
              <a:defRPr sz="1800">
                <a:solidFill>
                  <a:srgbClr val="FFFEFF"/>
                </a:solidFill>
              </a:defRPr>
            </a:lvl2pPr>
            <a:lvl3pPr marL="0" indent="685800" algn="ctr">
              <a:lnSpc>
                <a:spcPct val="100000"/>
              </a:lnSpc>
              <a:buClrTx/>
              <a:buSzTx/>
              <a:buNone/>
              <a:defRPr sz="1800">
                <a:solidFill>
                  <a:srgbClr val="FFFEFF"/>
                </a:solidFill>
              </a:defRPr>
            </a:lvl3pPr>
            <a:lvl4pPr marL="0" indent="1028700" algn="ctr">
              <a:lnSpc>
                <a:spcPct val="100000"/>
              </a:lnSpc>
              <a:buClrTx/>
              <a:buSzTx/>
              <a:buNone/>
              <a:defRPr sz="1800">
                <a:solidFill>
                  <a:srgbClr val="FFFEFF"/>
                </a:solidFill>
              </a:defRPr>
            </a:lvl4pPr>
            <a:lvl5pPr marL="0" indent="1371600" algn="ctr">
              <a:lnSpc>
                <a:spcPct val="100000"/>
              </a:lnSpc>
              <a:buClrTx/>
              <a:buSzTx/>
              <a:buNone/>
              <a:defRPr sz="1800">
                <a:solidFill>
                  <a:srgbClr val="FFFEFF"/>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Content">
    <p:spTree>
      <p:nvGrpSpPr>
        <p:cNvPr id="1" name=""/>
        <p:cNvGrpSpPr/>
        <p:nvPr/>
      </p:nvGrpSpPr>
      <p:grpSpPr>
        <a:xfrm>
          <a:off x="0" y="0"/>
          <a:ext cx="0" cy="0"/>
          <a:chOff x="0" y="0"/>
          <a:chExt cx="0" cy="0"/>
        </a:xfrm>
      </p:grpSpPr>
      <p:sp>
        <p:nvSpPr>
          <p:cNvPr id="280" name="Title Text"/>
          <p:cNvSpPr txBox="1">
            <a:spLocks noGrp="1"/>
          </p:cNvSpPr>
          <p:nvPr>
            <p:ph type="title" hasCustomPrompt="1"/>
          </p:nvPr>
        </p:nvSpPr>
        <p:spPr>
          <a:xfrm>
            <a:off x="685800" y="2130480"/>
            <a:ext cx="7771680" cy="1469881"/>
          </a:xfrm>
          <a:prstGeom prst="rect">
            <a:avLst/>
          </a:prstGeom>
        </p:spPr>
        <p:txBody>
          <a:bodyPr lIns="0" tIns="0" rIns="0" bIns="0"/>
          <a:lstStyle/>
          <a:p>
            <a:r>
              <a:t>Title Text</a:t>
            </a:r>
          </a:p>
        </p:txBody>
      </p:sp>
      <p:sp>
        <p:nvSpPr>
          <p:cNvPr id="281" name="Body Level One…"/>
          <p:cNvSpPr txBox="1">
            <a:spLocks noGrp="1"/>
          </p:cNvSpPr>
          <p:nvPr>
            <p:ph type="body" idx="1" hasCustomPrompt="1"/>
          </p:nvPr>
        </p:nvSpPr>
        <p:spPr>
          <a:xfrm>
            <a:off x="457200" y="1604519"/>
            <a:ext cx="8046361" cy="3976922"/>
          </a:xfrm>
          <a:prstGeom prst="rect">
            <a:avLst/>
          </a:prstGeom>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282" name="Slide Number"/>
          <p:cNvSpPr txBox="1">
            <a:spLocks noGrp="1"/>
          </p:cNvSpPr>
          <p:nvPr>
            <p:ph type="sldNum" sz="quarter" idx="2"/>
          </p:nvPr>
        </p:nvSpPr>
        <p:spPr>
          <a:xfrm>
            <a:off x="4419600" y="6172200"/>
            <a:ext cx="2133600" cy="368301"/>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grpSp>
        <p:nvGrpSpPr>
          <p:cNvPr id="61" name="Group 64"/>
          <p:cNvGrpSpPr/>
          <p:nvPr/>
        </p:nvGrpSpPr>
        <p:grpSpPr>
          <a:xfrm>
            <a:off x="-4672" y="0"/>
            <a:ext cx="9140206" cy="6858001"/>
            <a:chOff x="0" y="0"/>
            <a:chExt cx="9140204" cy="6858000"/>
          </a:xfrm>
        </p:grpSpPr>
        <p:sp>
          <p:nvSpPr>
            <p:cNvPr id="41" name="Freeform 5"/>
            <p:cNvSpPr/>
            <p:nvPr/>
          </p:nvSpPr>
          <p:spPr>
            <a:xfrm>
              <a:off x="1874797" y="0"/>
              <a:ext cx="2766887" cy="6848475"/>
            </a:xfrm>
            <a:custGeom>
              <a:avLst/>
              <a:gdLst/>
              <a:ahLst/>
              <a:cxnLst>
                <a:cxn ang="0">
                  <a:pos x="wd2" y="hd2"/>
                </a:cxn>
                <a:cxn ang="5400000">
                  <a:pos x="wd2" y="hd2"/>
                </a:cxn>
                <a:cxn ang="10800000">
                  <a:pos x="wd2" y="hd2"/>
                </a:cxn>
                <a:cxn ang="16200000">
                  <a:pos x="wd2" y="hd2"/>
                </a:cxn>
              </a:cxnLst>
              <a:rect l="0" t="0" r="r" b="b"/>
              <a:pathLst>
                <a:path w="15423" h="21600" extrusionOk="0">
                  <a:moveTo>
                    <a:pt x="15423" y="0"/>
                  </a:moveTo>
                  <a:cubicBezTo>
                    <a:pt x="2617" y="3315"/>
                    <a:pt x="-6177" y="15585"/>
                    <a:pt x="538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42" name="Freeform 6"/>
            <p:cNvSpPr/>
            <p:nvPr/>
          </p:nvSpPr>
          <p:spPr>
            <a:xfrm>
              <a:off x="8096699" y="9525"/>
              <a:ext cx="1043505" cy="3286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99" y="12835"/>
                    <a:pt x="7003" y="594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43" name="Freeform 7"/>
            <p:cNvSpPr/>
            <p:nvPr/>
          </p:nvSpPr>
          <p:spPr>
            <a:xfrm>
              <a:off x="7714929" y="5578474"/>
              <a:ext cx="1425275"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85" y="15047"/>
                    <a:pt x="14882" y="7766"/>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44" name="Freeform 8"/>
            <p:cNvSpPr/>
            <p:nvPr/>
          </p:nvSpPr>
          <p:spPr>
            <a:xfrm>
              <a:off x="1627699" y="0"/>
              <a:ext cx="2641760" cy="6848475"/>
            </a:xfrm>
            <a:custGeom>
              <a:avLst/>
              <a:gdLst/>
              <a:ahLst/>
              <a:cxnLst>
                <a:cxn ang="0">
                  <a:pos x="wd2" y="hd2"/>
                </a:cxn>
                <a:cxn ang="5400000">
                  <a:pos x="wd2" y="hd2"/>
                </a:cxn>
                <a:cxn ang="10800000">
                  <a:pos x="wd2" y="hd2"/>
                </a:cxn>
                <a:cxn ang="16200000">
                  <a:pos x="wd2" y="hd2"/>
                </a:cxn>
              </a:cxnLst>
              <a:rect l="0" t="0" r="r" b="b"/>
              <a:pathLst>
                <a:path w="15469" h="21600" extrusionOk="0">
                  <a:moveTo>
                    <a:pt x="15469" y="0"/>
                  </a:moveTo>
                  <a:cubicBezTo>
                    <a:pt x="2576" y="3600"/>
                    <a:pt x="-6131" y="15510"/>
                    <a:pt x="5339" y="2160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45" name="Freeform 9"/>
            <p:cNvSpPr/>
            <p:nvPr/>
          </p:nvSpPr>
          <p:spPr>
            <a:xfrm>
              <a:off x="8672535" y="9525"/>
              <a:ext cx="467669" cy="15716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327" y="13745"/>
                    <a:pt x="7273" y="6545"/>
                    <a:pt x="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46" name="Freeform 10"/>
            <p:cNvSpPr/>
            <p:nvPr/>
          </p:nvSpPr>
          <p:spPr>
            <a:xfrm>
              <a:off x="7963079" y="5811837"/>
              <a:ext cx="1177125" cy="10461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21" y="14924"/>
                    <a:pt x="14779" y="7658"/>
                    <a:pt x="2160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47" name="Freeform 11"/>
            <p:cNvSpPr/>
            <p:nvPr/>
          </p:nvSpPr>
          <p:spPr>
            <a:xfrm>
              <a:off x="1491762" y="0"/>
              <a:ext cx="2601128" cy="6848475"/>
            </a:xfrm>
            <a:custGeom>
              <a:avLst/>
              <a:gdLst/>
              <a:ahLst/>
              <a:cxnLst>
                <a:cxn ang="0">
                  <a:pos x="wd2" y="hd2"/>
                </a:cxn>
                <a:cxn ang="5400000">
                  <a:pos x="wd2" y="hd2"/>
                </a:cxn>
                <a:cxn ang="10800000">
                  <a:pos x="wd2" y="hd2"/>
                </a:cxn>
                <a:cxn ang="16200000">
                  <a:pos x="wd2" y="hd2"/>
                </a:cxn>
              </a:cxnLst>
              <a:rect l="0" t="0" r="r" b="b"/>
              <a:pathLst>
                <a:path w="15478" h="21600" extrusionOk="0">
                  <a:moveTo>
                    <a:pt x="15478" y="0"/>
                  </a:moveTo>
                  <a:cubicBezTo>
                    <a:pt x="2609" y="3675"/>
                    <a:pt x="-6122" y="15495"/>
                    <a:pt x="5302"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48" name="Freeform 12"/>
            <p:cNvSpPr/>
            <p:nvPr/>
          </p:nvSpPr>
          <p:spPr>
            <a:xfrm flipH="1" flipV="1">
              <a:off x="8973179" y="9525"/>
              <a:ext cx="167026" cy="57151"/>
            </a:xfrm>
            <a:prstGeom prst="line">
              <a:avLst/>
            </a:pr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49" name="Freeform 13"/>
            <p:cNvSpPr/>
            <p:nvPr/>
          </p:nvSpPr>
          <p:spPr>
            <a:xfrm>
              <a:off x="8111016" y="5940424"/>
              <a:ext cx="1029189" cy="9080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00" y="14815"/>
                    <a:pt x="14700" y="7577"/>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50" name="Freeform 14"/>
            <p:cNvSpPr/>
            <p:nvPr/>
          </p:nvSpPr>
          <p:spPr>
            <a:xfrm>
              <a:off x="1357729" y="0"/>
              <a:ext cx="2359755" cy="6848475"/>
            </a:xfrm>
            <a:custGeom>
              <a:avLst/>
              <a:gdLst/>
              <a:ahLst/>
              <a:cxnLst>
                <a:cxn ang="0">
                  <a:pos x="wd2" y="hd2"/>
                </a:cxn>
                <a:cxn ang="5400000">
                  <a:pos x="wd2" y="hd2"/>
                </a:cxn>
                <a:cxn ang="10800000">
                  <a:pos x="wd2" y="hd2"/>
                </a:cxn>
                <a:cxn ang="16200000">
                  <a:pos x="wd2" y="hd2"/>
                </a:cxn>
              </a:cxnLst>
              <a:rect l="0" t="0" r="r" b="b"/>
              <a:pathLst>
                <a:path w="15661" h="21600" extrusionOk="0">
                  <a:moveTo>
                    <a:pt x="15661" y="0"/>
                  </a:moveTo>
                  <a:cubicBezTo>
                    <a:pt x="2220" y="3840"/>
                    <a:pt x="-5939" y="15615"/>
                    <a:pt x="5288"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51" name="Freeform 15"/>
            <p:cNvSpPr/>
            <p:nvPr/>
          </p:nvSpPr>
          <p:spPr>
            <a:xfrm>
              <a:off x="8273268" y="6054724"/>
              <a:ext cx="866937" cy="7937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477" y="14745"/>
                    <a:pt x="14598" y="7502"/>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52" name="Freeform 16"/>
            <p:cNvSpPr/>
            <p:nvPr/>
          </p:nvSpPr>
          <p:spPr>
            <a:xfrm>
              <a:off x="1215287" y="0"/>
              <a:ext cx="2373350" cy="6848475"/>
            </a:xfrm>
            <a:custGeom>
              <a:avLst/>
              <a:gdLst/>
              <a:ahLst/>
              <a:cxnLst>
                <a:cxn ang="0">
                  <a:pos x="wd2" y="hd2"/>
                </a:cxn>
                <a:cxn ang="5400000">
                  <a:pos x="wd2" y="hd2"/>
                </a:cxn>
                <a:cxn ang="10800000">
                  <a:pos x="wd2" y="hd2"/>
                </a:cxn>
                <a:cxn ang="16200000">
                  <a:pos x="wd2" y="hd2"/>
                </a:cxn>
              </a:cxnLst>
              <a:rect l="0" t="0" r="r" b="b"/>
              <a:pathLst>
                <a:path w="15821" h="21600" extrusionOk="0">
                  <a:moveTo>
                    <a:pt x="15821" y="0"/>
                  </a:moveTo>
                  <a:cubicBezTo>
                    <a:pt x="2385" y="3975"/>
                    <a:pt x="-5779" y="15390"/>
                    <a:pt x="4926"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53" name="Freeform 17"/>
            <p:cNvSpPr/>
            <p:nvPr/>
          </p:nvSpPr>
          <p:spPr>
            <a:xfrm>
              <a:off x="8449836" y="6216649"/>
              <a:ext cx="690368" cy="6318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448" y="14617"/>
                    <a:pt x="14599" y="7471"/>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54" name="Freeform 18"/>
            <p:cNvSpPr/>
            <p:nvPr/>
          </p:nvSpPr>
          <p:spPr>
            <a:xfrm>
              <a:off x="911209" y="0"/>
              <a:ext cx="2462682" cy="6848475"/>
            </a:xfrm>
            <a:custGeom>
              <a:avLst/>
              <a:gdLst/>
              <a:ahLst/>
              <a:cxnLst>
                <a:cxn ang="0">
                  <a:pos x="wd2" y="hd2"/>
                </a:cxn>
                <a:cxn ang="5400000">
                  <a:pos x="wd2" y="hd2"/>
                </a:cxn>
                <a:cxn ang="10800000">
                  <a:pos x="wd2" y="hd2"/>
                </a:cxn>
                <a:cxn ang="16200000">
                  <a:pos x="wd2" y="hd2"/>
                </a:cxn>
              </a:cxnLst>
              <a:rect l="0" t="0" r="r" b="b"/>
              <a:pathLst>
                <a:path w="15503" h="21600" extrusionOk="0">
                  <a:moveTo>
                    <a:pt x="15503" y="0"/>
                  </a:moveTo>
                  <a:cubicBezTo>
                    <a:pt x="3383" y="4230"/>
                    <a:pt x="-6097" y="15270"/>
                    <a:pt x="4763"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55" name="Freeform 19"/>
            <p:cNvSpPr/>
            <p:nvPr/>
          </p:nvSpPr>
          <p:spPr>
            <a:xfrm>
              <a:off x="8758433" y="6519862"/>
              <a:ext cx="381771" cy="328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90" y="14713"/>
                    <a:pt x="14310" y="7513"/>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56" name="Freeform 20"/>
            <p:cNvSpPr/>
            <p:nvPr/>
          </p:nvSpPr>
          <p:spPr>
            <a:xfrm>
              <a:off x="571296" y="0"/>
              <a:ext cx="2212442" cy="6848475"/>
            </a:xfrm>
            <a:custGeom>
              <a:avLst/>
              <a:gdLst/>
              <a:ahLst/>
              <a:cxnLst>
                <a:cxn ang="0">
                  <a:pos x="wd2" y="hd2"/>
                </a:cxn>
                <a:cxn ang="5400000">
                  <a:pos x="wd2" y="hd2"/>
                </a:cxn>
                <a:cxn ang="10800000">
                  <a:pos x="wd2" y="hd2"/>
                </a:cxn>
                <a:cxn ang="16200000">
                  <a:pos x="wd2" y="hd2"/>
                </a:cxn>
              </a:cxnLst>
              <a:rect l="0" t="0" r="r" b="b"/>
              <a:pathLst>
                <a:path w="17528" h="21600" extrusionOk="0">
                  <a:moveTo>
                    <a:pt x="17528" y="0"/>
                  </a:moveTo>
                  <a:cubicBezTo>
                    <a:pt x="3971" y="4800"/>
                    <a:pt x="-4072" y="14685"/>
                    <a:pt x="2121" y="21600"/>
                  </a:cubicBezTo>
                </a:path>
              </a:pathLst>
            </a:custGeom>
            <a:noFill/>
            <a:ln w="12700" cap="flat">
              <a:solidFill>
                <a:srgbClr val="000000">
                  <a:alpha val="20000"/>
                </a:srgbClr>
              </a:solidFill>
              <a:prstDash val="dashDot"/>
              <a:miter lim="800000"/>
            </a:ln>
            <a:effectLst/>
          </p:spPr>
          <p:txBody>
            <a:bodyPr wrap="square" lIns="0" tIns="0" rIns="0" bIns="0" numCol="1" anchor="t">
              <a:noAutofit/>
            </a:bodyPr>
            <a:lstStyle/>
            <a:p>
              <a:endParaRPr/>
            </a:p>
          </p:txBody>
        </p:sp>
        <p:sp>
          <p:nvSpPr>
            <p:cNvPr id="57" name="Freeform 21"/>
            <p:cNvSpPr/>
            <p:nvPr/>
          </p:nvSpPr>
          <p:spPr>
            <a:xfrm>
              <a:off x="303585" y="0"/>
              <a:ext cx="2370395" cy="6848475"/>
            </a:xfrm>
            <a:custGeom>
              <a:avLst/>
              <a:gdLst/>
              <a:ahLst/>
              <a:cxnLst>
                <a:cxn ang="0">
                  <a:pos x="wd2" y="hd2"/>
                </a:cxn>
                <a:cxn ang="5400000">
                  <a:pos x="wd2" y="hd2"/>
                </a:cxn>
                <a:cxn ang="10800000">
                  <a:pos x="wd2" y="hd2"/>
                </a:cxn>
                <a:cxn ang="16200000">
                  <a:pos x="wd2" y="hd2"/>
                </a:cxn>
              </a:cxnLst>
              <a:rect l="0" t="0" r="r" b="b"/>
              <a:pathLst>
                <a:path w="17324" h="21600" extrusionOk="0">
                  <a:moveTo>
                    <a:pt x="17324" y="0"/>
                  </a:moveTo>
                  <a:cubicBezTo>
                    <a:pt x="4364" y="4875"/>
                    <a:pt x="-4276" y="14400"/>
                    <a:pt x="2204" y="21600"/>
                  </a:cubicBezTo>
                </a:path>
              </a:pathLst>
            </a:custGeom>
            <a:noFill/>
            <a:ln w="9525" cap="flat">
              <a:solidFill>
                <a:srgbClr val="000000">
                  <a:alpha val="20000"/>
                </a:srgbClr>
              </a:solidFill>
              <a:prstDash val="lgDash"/>
              <a:miter lim="800000"/>
            </a:ln>
            <a:effectLst/>
          </p:spPr>
          <p:txBody>
            <a:bodyPr wrap="square" lIns="0" tIns="0" rIns="0" bIns="0" numCol="1" anchor="t">
              <a:noAutofit/>
            </a:bodyPr>
            <a:lstStyle/>
            <a:p>
              <a:endParaRPr/>
            </a:p>
          </p:txBody>
        </p:sp>
        <p:sp>
          <p:nvSpPr>
            <p:cNvPr id="58" name="Freeform 22"/>
            <p:cNvSpPr/>
            <p:nvPr/>
          </p:nvSpPr>
          <p:spPr>
            <a:xfrm>
              <a:off x="0" y="0"/>
              <a:ext cx="1449135" cy="20304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079" y="6070"/>
                    <a:pt x="4903" y="13506"/>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59" name="Freeform 23"/>
            <p:cNvSpPr/>
            <p:nvPr/>
          </p:nvSpPr>
          <p:spPr>
            <a:xfrm>
              <a:off x="0" y="9525"/>
              <a:ext cx="1248706" cy="16414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531" y="6386"/>
                    <a:pt x="5359" y="13586"/>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60" name="Freeform 24"/>
            <p:cNvSpPr/>
            <p:nvPr/>
          </p:nvSpPr>
          <p:spPr>
            <a:xfrm>
              <a:off x="0" y="0"/>
              <a:ext cx="1038733" cy="121285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3574" y="6522"/>
                    <a:pt x="6143" y="13722"/>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grpSp>
      <p:grpSp>
        <p:nvGrpSpPr>
          <p:cNvPr id="65" name="Group 19"/>
          <p:cNvGrpSpPr/>
          <p:nvPr/>
        </p:nvGrpSpPr>
        <p:grpSpPr>
          <a:xfrm>
            <a:off x="640079" y="1699589"/>
            <a:ext cx="3286554" cy="3470422"/>
            <a:chOff x="0" y="0"/>
            <a:chExt cx="3286552" cy="3470420"/>
          </a:xfrm>
        </p:grpSpPr>
        <p:sp>
          <p:nvSpPr>
            <p:cNvPr id="62" name="Rectangle 20"/>
            <p:cNvSpPr/>
            <p:nvPr/>
          </p:nvSpPr>
          <p:spPr>
            <a:xfrm>
              <a:off x="4373" y="0"/>
              <a:ext cx="3277806" cy="502921"/>
            </a:xfrm>
            <a:prstGeom prst="rect">
              <a:avLst/>
            </a:prstGeom>
            <a:solidFill>
              <a:schemeClr val="accent1"/>
            </a:solidFill>
            <a:ln w="12700" cap="flat">
              <a:noFill/>
              <a:miter lim="400000"/>
            </a:ln>
            <a:effectLst/>
          </p:spPr>
          <p:txBody>
            <a:bodyPr wrap="square" lIns="0" tIns="0" rIns="0" bIns="0" numCol="1" anchor="t">
              <a:noAutofit/>
            </a:bodyPr>
            <a:lstStyle/>
            <a:p>
              <a:endParaRPr/>
            </a:p>
          </p:txBody>
        </p:sp>
        <p:sp>
          <p:nvSpPr>
            <p:cNvPr id="63" name="Isosceles Triangle 22"/>
            <p:cNvSpPr/>
            <p:nvPr/>
          </p:nvSpPr>
          <p:spPr>
            <a:xfrm rot="10800000">
              <a:off x="1485282" y="3198017"/>
              <a:ext cx="315990" cy="272404"/>
            </a:xfrm>
            <a:prstGeom prst="triangle">
              <a:avLst/>
            </a:prstGeom>
            <a:solidFill>
              <a:schemeClr val="accent1"/>
            </a:solidFill>
            <a:ln w="12700" cap="flat">
              <a:noFill/>
              <a:miter lim="400000"/>
            </a:ln>
            <a:effectLst/>
          </p:spPr>
          <p:txBody>
            <a:bodyPr wrap="square" lIns="0" tIns="0" rIns="0" bIns="0" numCol="1" anchor="t">
              <a:noAutofit/>
            </a:bodyPr>
            <a:lstStyle/>
            <a:p>
              <a:endParaRPr/>
            </a:p>
          </p:txBody>
        </p:sp>
        <p:sp>
          <p:nvSpPr>
            <p:cNvPr id="64" name="Rectangle 22"/>
            <p:cNvSpPr/>
            <p:nvPr/>
          </p:nvSpPr>
          <p:spPr>
            <a:xfrm>
              <a:off x="-1" y="576072"/>
              <a:ext cx="3286554" cy="2624328"/>
            </a:xfrm>
            <a:prstGeom prst="rect">
              <a:avLst/>
            </a:prstGeom>
            <a:solidFill>
              <a:schemeClr val="accent1"/>
            </a:solidFill>
            <a:ln w="12700" cap="flat">
              <a:noFill/>
              <a:miter lim="400000"/>
            </a:ln>
            <a:effectLst/>
          </p:spPr>
          <p:txBody>
            <a:bodyPr wrap="square" lIns="0" tIns="0" rIns="0" bIns="0" numCol="1" anchor="t">
              <a:noAutofit/>
            </a:bodyPr>
            <a:lstStyle/>
            <a:p>
              <a:endParaRPr/>
            </a:p>
          </p:txBody>
        </p:sp>
      </p:grpSp>
      <p:sp>
        <p:nvSpPr>
          <p:cNvPr id="66" name="Title Text"/>
          <p:cNvSpPr txBox="1">
            <a:spLocks noGrp="1"/>
          </p:cNvSpPr>
          <p:nvPr>
            <p:ph type="title" hasCustomPrompt="1"/>
          </p:nvPr>
        </p:nvSpPr>
        <p:spPr>
          <a:xfrm>
            <a:off x="725554" y="2349924"/>
            <a:ext cx="3112049" cy="2464953"/>
          </a:xfrm>
          <a:prstGeom prst="rect">
            <a:avLst/>
          </a:prstGeom>
        </p:spPr>
        <p:txBody>
          <a:bodyPr/>
          <a:lstStyle>
            <a:lvl1pPr>
              <a:defRPr>
                <a:solidFill>
                  <a:srgbClr val="FFFEFF"/>
                </a:solidFill>
              </a:defRPr>
            </a:lvl1pPr>
          </a:lstStyle>
          <a:p>
            <a:r>
              <a:t>Title Text</a:t>
            </a:r>
          </a:p>
        </p:txBody>
      </p:sp>
      <p:sp>
        <p:nvSpPr>
          <p:cNvPr id="67" name="Body Level One…"/>
          <p:cNvSpPr txBox="1">
            <a:spLocks noGrp="1"/>
          </p:cNvSpPr>
          <p:nvPr>
            <p:ph type="body" sz="half" idx="1" hasCustomPrompt="1"/>
          </p:nvPr>
        </p:nvSpPr>
        <p:spPr>
          <a:xfrm>
            <a:off x="4415687" y="803186"/>
            <a:ext cx="4091411" cy="5248622"/>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grpSp>
        <p:nvGrpSpPr>
          <p:cNvPr id="91" name="Group 773"/>
          <p:cNvGrpSpPr/>
          <p:nvPr/>
        </p:nvGrpSpPr>
        <p:grpSpPr>
          <a:xfrm>
            <a:off x="-1" y="0"/>
            <a:ext cx="9121778" cy="6853239"/>
            <a:chOff x="0" y="0"/>
            <a:chExt cx="9121776" cy="6853238"/>
          </a:xfrm>
        </p:grpSpPr>
        <p:sp>
          <p:nvSpPr>
            <p:cNvPr id="75" name="Freeform 6"/>
            <p:cNvSpPr/>
            <p:nvPr/>
          </p:nvSpPr>
          <p:spPr>
            <a:xfrm>
              <a:off x="-1" y="1387241"/>
              <a:ext cx="6979872" cy="5465997"/>
            </a:xfrm>
            <a:custGeom>
              <a:avLst/>
              <a:gdLst/>
              <a:ahLst/>
              <a:cxnLst>
                <a:cxn ang="0">
                  <a:pos x="wd2" y="hd2"/>
                </a:cxn>
                <a:cxn ang="5400000">
                  <a:pos x="wd2" y="hd2"/>
                </a:cxn>
                <a:cxn ang="10800000">
                  <a:pos x="wd2" y="hd2"/>
                </a:cxn>
                <a:cxn ang="16200000">
                  <a:pos x="wd2" y="hd2"/>
                </a:cxn>
              </a:cxnLst>
              <a:rect l="0" t="0" r="r" b="b"/>
              <a:pathLst>
                <a:path w="19236" h="21384" extrusionOk="0">
                  <a:moveTo>
                    <a:pt x="17851" y="21384"/>
                  </a:moveTo>
                  <a:cubicBezTo>
                    <a:pt x="21600" y="16900"/>
                    <a:pt x="16816" y="9179"/>
                    <a:pt x="14378" y="5849"/>
                  </a:cubicBezTo>
                  <a:cubicBezTo>
                    <a:pt x="12137" y="2798"/>
                    <a:pt x="9293" y="435"/>
                    <a:pt x="6160" y="44"/>
                  </a:cubicBezTo>
                  <a:cubicBezTo>
                    <a:pt x="4129" y="-216"/>
                    <a:pt x="1861" y="696"/>
                    <a:pt x="0" y="2351"/>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76" name="Freeform 7"/>
            <p:cNvSpPr/>
            <p:nvPr/>
          </p:nvSpPr>
          <p:spPr>
            <a:xfrm>
              <a:off x="0" y="5564188"/>
              <a:ext cx="1412876" cy="12842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309" y="9520"/>
                    <a:pt x="13527" y="17600"/>
                    <a:pt x="2160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77" name="Freeform 8"/>
            <p:cNvSpPr/>
            <p:nvPr/>
          </p:nvSpPr>
          <p:spPr>
            <a:xfrm>
              <a:off x="0" y="2203381"/>
              <a:ext cx="6104637" cy="4640332"/>
            </a:xfrm>
            <a:custGeom>
              <a:avLst/>
              <a:gdLst/>
              <a:ahLst/>
              <a:cxnLst>
                <a:cxn ang="0">
                  <a:pos x="wd2" y="hd2"/>
                </a:cxn>
                <a:cxn ang="5400000">
                  <a:pos x="wd2" y="hd2"/>
                </a:cxn>
                <a:cxn ang="10800000">
                  <a:pos x="wd2" y="hd2"/>
                </a:cxn>
                <a:cxn ang="16200000">
                  <a:pos x="wd2" y="hd2"/>
                </a:cxn>
              </a:cxnLst>
              <a:rect l="0" t="0" r="r" b="b"/>
              <a:pathLst>
                <a:path w="20254" h="20824" extrusionOk="0">
                  <a:moveTo>
                    <a:pt x="13332" y="20824"/>
                  </a:moveTo>
                  <a:cubicBezTo>
                    <a:pt x="16456" y="19864"/>
                    <a:pt x="21600" y="17430"/>
                    <a:pt x="19928" y="11774"/>
                  </a:cubicBezTo>
                  <a:cubicBezTo>
                    <a:pt x="18366" y="6481"/>
                    <a:pt x="13585" y="1508"/>
                    <a:pt x="9498" y="270"/>
                  </a:cubicBezTo>
                  <a:cubicBezTo>
                    <a:pt x="6043" y="-776"/>
                    <a:pt x="2130" y="1294"/>
                    <a:pt x="0" y="52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78" name="Freeform 9"/>
            <p:cNvSpPr/>
            <p:nvPr/>
          </p:nvSpPr>
          <p:spPr>
            <a:xfrm>
              <a:off x="4763" y="6207125"/>
              <a:ext cx="717551" cy="6461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6437" y="8259"/>
                    <a:pt x="13875" y="15724"/>
                    <a:pt x="21600" y="2160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79" name="Freeform 10"/>
            <p:cNvSpPr/>
            <p:nvPr/>
          </p:nvSpPr>
          <p:spPr>
            <a:xfrm>
              <a:off x="0" y="1898484"/>
              <a:ext cx="6536244" cy="4954755"/>
            </a:xfrm>
            <a:custGeom>
              <a:avLst/>
              <a:gdLst/>
              <a:ahLst/>
              <a:cxnLst>
                <a:cxn ang="0">
                  <a:pos x="wd2" y="hd2"/>
                </a:cxn>
                <a:cxn ang="5400000">
                  <a:pos x="wd2" y="hd2"/>
                </a:cxn>
                <a:cxn ang="10800000">
                  <a:pos x="wd2" y="hd2"/>
                </a:cxn>
                <a:cxn ang="16200000">
                  <a:pos x="wd2" y="hd2"/>
                </a:cxn>
              </a:cxnLst>
              <a:rect l="0" t="0" r="r" b="b"/>
              <a:pathLst>
                <a:path w="20906" h="21207" extrusionOk="0">
                  <a:moveTo>
                    <a:pt x="15728" y="21207"/>
                  </a:moveTo>
                  <a:cubicBezTo>
                    <a:pt x="17463" y="20352"/>
                    <a:pt x="19516" y="19090"/>
                    <a:pt x="20459" y="16810"/>
                  </a:cubicBezTo>
                  <a:cubicBezTo>
                    <a:pt x="21600" y="14061"/>
                    <a:pt x="20353" y="11211"/>
                    <a:pt x="18999" y="9094"/>
                  </a:cubicBezTo>
                  <a:cubicBezTo>
                    <a:pt x="16246" y="4758"/>
                    <a:pt x="12412" y="767"/>
                    <a:pt x="8062" y="75"/>
                  </a:cubicBezTo>
                  <a:cubicBezTo>
                    <a:pt x="5111" y="-393"/>
                    <a:pt x="2130" y="1378"/>
                    <a:pt x="0" y="4188"/>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80" name="Freeform 11"/>
            <p:cNvSpPr/>
            <p:nvPr/>
          </p:nvSpPr>
          <p:spPr>
            <a:xfrm>
              <a:off x="-1" y="780659"/>
              <a:ext cx="7931682" cy="6072580"/>
            </a:xfrm>
            <a:custGeom>
              <a:avLst/>
              <a:gdLst/>
              <a:ahLst/>
              <a:cxnLst>
                <a:cxn ang="0">
                  <a:pos x="wd2" y="hd2"/>
                </a:cxn>
                <a:cxn ang="5400000">
                  <a:pos x="wd2" y="hd2"/>
                </a:cxn>
                <a:cxn ang="10800000">
                  <a:pos x="wd2" y="hd2"/>
                </a:cxn>
                <a:cxn ang="16200000">
                  <a:pos x="wd2" y="hd2"/>
                </a:cxn>
              </a:cxnLst>
              <a:rect l="0" t="0" r="r" b="b"/>
              <a:pathLst>
                <a:path w="19473" h="21213" extrusionOk="0">
                  <a:moveTo>
                    <a:pt x="18121" y="21213"/>
                  </a:moveTo>
                  <a:cubicBezTo>
                    <a:pt x="21600" y="16544"/>
                    <a:pt x="17560" y="10446"/>
                    <a:pt x="15038" y="7040"/>
                  </a:cubicBezTo>
                  <a:cubicBezTo>
                    <a:pt x="12668" y="3850"/>
                    <a:pt x="9784" y="1108"/>
                    <a:pt x="6527" y="228"/>
                  </a:cubicBezTo>
                  <a:cubicBezTo>
                    <a:pt x="4250" y="-387"/>
                    <a:pt x="1997" y="278"/>
                    <a:pt x="0" y="179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81" name="Freeform 12"/>
            <p:cNvSpPr/>
            <p:nvPr/>
          </p:nvSpPr>
          <p:spPr>
            <a:xfrm>
              <a:off x="-1" y="238906"/>
              <a:ext cx="8772869" cy="6614333"/>
            </a:xfrm>
            <a:custGeom>
              <a:avLst/>
              <a:gdLst/>
              <a:ahLst/>
              <a:cxnLst>
                <a:cxn ang="0">
                  <a:pos x="wd2" y="hd2"/>
                </a:cxn>
                <a:cxn ang="5400000">
                  <a:pos x="wd2" y="hd2"/>
                </a:cxn>
                <a:cxn ang="10800000">
                  <a:pos x="wd2" y="hd2"/>
                </a:cxn>
                <a:cxn ang="16200000">
                  <a:pos x="wd2" y="hd2"/>
                </a:cxn>
              </a:cxnLst>
              <a:rect l="0" t="0" r="r" b="b"/>
              <a:pathLst>
                <a:path w="19832" h="21216" extrusionOk="0">
                  <a:moveTo>
                    <a:pt x="18547" y="21216"/>
                  </a:moveTo>
                  <a:cubicBezTo>
                    <a:pt x="21600" y="16655"/>
                    <a:pt x="18579" y="11591"/>
                    <a:pt x="16041" y="8235"/>
                  </a:cubicBezTo>
                  <a:cubicBezTo>
                    <a:pt x="13418" y="4787"/>
                    <a:pt x="10332" y="1797"/>
                    <a:pt x="6827" y="547"/>
                  </a:cubicBezTo>
                  <a:cubicBezTo>
                    <a:pt x="4215" y="-384"/>
                    <a:pt x="2043" y="-109"/>
                    <a:pt x="0" y="1248"/>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82" name="Freeform 13"/>
            <p:cNvSpPr/>
            <p:nvPr/>
          </p:nvSpPr>
          <p:spPr>
            <a:xfrm>
              <a:off x="3895725" y="4763"/>
              <a:ext cx="5216525" cy="53689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300" y="17391"/>
                    <a:pt x="16599" y="13412"/>
                    <a:pt x="13960" y="10542"/>
                  </a:cubicBezTo>
                  <a:cubicBezTo>
                    <a:pt x="10022" y="6256"/>
                    <a:pt x="5395" y="2430"/>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83" name="Freeform 15"/>
            <p:cNvSpPr/>
            <p:nvPr/>
          </p:nvSpPr>
          <p:spPr>
            <a:xfrm>
              <a:off x="4289425" y="4763"/>
              <a:ext cx="4832350" cy="48228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857" y="18085"/>
                    <a:pt x="17050" y="14847"/>
                    <a:pt x="14839" y="12291"/>
                  </a:cubicBezTo>
                  <a:cubicBezTo>
                    <a:pt x="10630" y="7413"/>
                    <a:pt x="5740" y="3004"/>
                    <a:pt x="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84" name="Freeform 16"/>
            <p:cNvSpPr/>
            <p:nvPr/>
          </p:nvSpPr>
          <p:spPr>
            <a:xfrm>
              <a:off x="4479925" y="4763"/>
              <a:ext cx="4641850" cy="459898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785" y="18361"/>
                    <a:pt x="17240" y="15390"/>
                    <a:pt x="15182" y="12956"/>
                  </a:cubicBezTo>
                  <a:cubicBezTo>
                    <a:pt x="10866" y="7863"/>
                    <a:pt x="5843" y="3239"/>
                    <a:pt x="0" y="0"/>
                  </a:cubicBezTo>
                </a:path>
              </a:pathLst>
            </a:custGeom>
            <a:noFill/>
            <a:ln w="12700" cap="flat">
              <a:solidFill>
                <a:srgbClr val="000000">
                  <a:alpha val="20000"/>
                </a:srgbClr>
              </a:solidFill>
              <a:prstDash val="dashDot"/>
              <a:miter lim="800000"/>
            </a:ln>
            <a:effectLst/>
          </p:spPr>
          <p:txBody>
            <a:bodyPr wrap="square" lIns="0" tIns="0" rIns="0" bIns="0" numCol="1" anchor="t">
              <a:noAutofit/>
            </a:bodyPr>
            <a:lstStyle/>
            <a:p>
              <a:endParaRPr/>
            </a:p>
          </p:txBody>
        </p:sp>
        <p:sp>
          <p:nvSpPr>
            <p:cNvPr id="85" name="Freeform 17"/>
            <p:cNvSpPr/>
            <p:nvPr/>
          </p:nvSpPr>
          <p:spPr>
            <a:xfrm>
              <a:off x="4679950" y="0"/>
              <a:ext cx="4441825" cy="423703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958" y="18982"/>
                    <a:pt x="17992" y="16582"/>
                    <a:pt x="16304" y="14521"/>
                  </a:cubicBezTo>
                  <a:cubicBezTo>
                    <a:pt x="11633" y="8848"/>
                    <a:pt x="6244" y="3685"/>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86" name="Freeform 18"/>
            <p:cNvSpPr/>
            <p:nvPr/>
          </p:nvSpPr>
          <p:spPr>
            <a:xfrm>
              <a:off x="4932363" y="4763"/>
              <a:ext cx="4179889" cy="39862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175" y="19461"/>
                    <a:pt x="18577" y="17502"/>
                    <a:pt x="17152" y="15749"/>
                  </a:cubicBezTo>
                  <a:cubicBezTo>
                    <a:pt x="12238" y="9666"/>
                    <a:pt x="6586" y="409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87" name="Freeform 19"/>
            <p:cNvSpPr/>
            <p:nvPr/>
          </p:nvSpPr>
          <p:spPr>
            <a:xfrm>
              <a:off x="5345113" y="4763"/>
              <a:ext cx="3776664" cy="38385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267" y="19780"/>
                    <a:pt x="18907" y="18094"/>
                    <a:pt x="17628" y="16514"/>
                  </a:cubicBezTo>
                  <a:cubicBezTo>
                    <a:pt x="12568" y="10251"/>
                    <a:pt x="6747" y="4497"/>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88" name="Freeform 20"/>
            <p:cNvSpPr/>
            <p:nvPr/>
          </p:nvSpPr>
          <p:spPr>
            <a:xfrm>
              <a:off x="7234238" y="4763"/>
              <a:ext cx="1887539" cy="13557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690" y="13794"/>
                    <a:pt x="7508" y="651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89" name="Freeform 21"/>
            <p:cNvSpPr/>
            <p:nvPr/>
          </p:nvSpPr>
          <p:spPr>
            <a:xfrm>
              <a:off x="7699375" y="9525"/>
              <a:ext cx="1422400" cy="11080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231" y="13442"/>
                    <a:pt x="7007" y="6304"/>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90" name="Freeform 22"/>
            <p:cNvSpPr/>
            <p:nvPr/>
          </p:nvSpPr>
          <p:spPr>
            <a:xfrm>
              <a:off x="8485188" y="4763"/>
              <a:ext cx="636589" cy="361951"/>
            </a:xfrm>
            <a:prstGeom prst="line">
              <a:avLst/>
            </a:pr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grpSp>
      <p:grpSp>
        <p:nvGrpSpPr>
          <p:cNvPr id="95" name="Group 6"/>
          <p:cNvGrpSpPr/>
          <p:nvPr/>
        </p:nvGrpSpPr>
        <p:grpSpPr>
          <a:xfrm>
            <a:off x="2403475" y="1158902"/>
            <a:ext cx="4317686" cy="4537817"/>
            <a:chOff x="0" y="0"/>
            <a:chExt cx="4317684" cy="4537816"/>
          </a:xfrm>
        </p:grpSpPr>
        <p:sp>
          <p:nvSpPr>
            <p:cNvPr id="92" name="Rectangle 27"/>
            <p:cNvSpPr/>
            <p:nvPr/>
          </p:nvSpPr>
          <p:spPr>
            <a:xfrm>
              <a:off x="-1" y="-1"/>
              <a:ext cx="4317686" cy="731521"/>
            </a:xfrm>
            <a:prstGeom prst="rect">
              <a:avLst/>
            </a:prstGeom>
            <a:solidFill>
              <a:schemeClr val="accent1"/>
            </a:solidFill>
            <a:ln w="12700" cap="flat">
              <a:noFill/>
              <a:miter lim="400000"/>
            </a:ln>
            <a:effectLst/>
          </p:spPr>
          <p:txBody>
            <a:bodyPr wrap="square" lIns="0" tIns="0" rIns="0" bIns="0" numCol="1" anchor="t">
              <a:noAutofit/>
            </a:bodyPr>
            <a:lstStyle/>
            <a:p>
              <a:endParaRPr/>
            </a:p>
          </p:txBody>
        </p:sp>
        <p:sp>
          <p:nvSpPr>
            <p:cNvPr id="93" name="Rectangle 29"/>
            <p:cNvSpPr/>
            <p:nvPr/>
          </p:nvSpPr>
          <p:spPr>
            <a:xfrm>
              <a:off x="-1" y="804671"/>
              <a:ext cx="4317686" cy="3384465"/>
            </a:xfrm>
            <a:prstGeom prst="rect">
              <a:avLst/>
            </a:prstGeom>
            <a:solidFill>
              <a:schemeClr val="accent1"/>
            </a:solidFill>
            <a:ln w="12700" cap="flat">
              <a:noFill/>
              <a:miter lim="400000"/>
            </a:ln>
            <a:effectLst/>
          </p:spPr>
          <p:txBody>
            <a:bodyPr wrap="square" lIns="0" tIns="0" rIns="0" bIns="0" numCol="1" anchor="t">
              <a:noAutofit/>
            </a:bodyPr>
            <a:lstStyle/>
            <a:p>
              <a:endParaRPr/>
            </a:p>
          </p:txBody>
        </p:sp>
        <p:sp>
          <p:nvSpPr>
            <p:cNvPr id="94" name="Isosceles Triangle 28"/>
            <p:cNvSpPr/>
            <p:nvPr/>
          </p:nvSpPr>
          <p:spPr>
            <a:xfrm rot="10800000">
              <a:off x="1955226" y="4186752"/>
              <a:ext cx="407233" cy="351065"/>
            </a:xfrm>
            <a:prstGeom prst="triangle">
              <a:avLst/>
            </a:prstGeom>
            <a:solidFill>
              <a:schemeClr val="accent1"/>
            </a:solidFill>
            <a:ln w="12700" cap="flat">
              <a:noFill/>
              <a:miter lim="400000"/>
            </a:ln>
            <a:effectLst/>
          </p:spPr>
          <p:txBody>
            <a:bodyPr wrap="square" lIns="0" tIns="0" rIns="0" bIns="0" numCol="1" anchor="t">
              <a:noAutofit/>
            </a:bodyPr>
            <a:lstStyle/>
            <a:p>
              <a:endParaRPr/>
            </a:p>
          </p:txBody>
        </p:sp>
      </p:grpSp>
      <p:sp>
        <p:nvSpPr>
          <p:cNvPr id="96" name="Title Text"/>
          <p:cNvSpPr txBox="1">
            <a:spLocks noGrp="1"/>
          </p:cNvSpPr>
          <p:nvPr>
            <p:ph type="title" hasCustomPrompt="1"/>
          </p:nvPr>
        </p:nvSpPr>
        <p:spPr>
          <a:xfrm>
            <a:off x="2479148" y="2028826"/>
            <a:ext cx="4162953" cy="1732476"/>
          </a:xfrm>
          <a:prstGeom prst="rect">
            <a:avLst/>
          </a:prstGeom>
        </p:spPr>
        <p:txBody>
          <a:bodyPr lIns="0" tIns="0" rIns="0" bIns="0" anchor="b"/>
          <a:lstStyle>
            <a:lvl1pPr>
              <a:defRPr sz="3600">
                <a:solidFill>
                  <a:srgbClr val="FFFEFF"/>
                </a:solidFill>
              </a:defRPr>
            </a:lvl1pPr>
          </a:lstStyle>
          <a:p>
            <a:r>
              <a:t>Title Text</a:t>
            </a:r>
          </a:p>
        </p:txBody>
      </p:sp>
      <p:sp>
        <p:nvSpPr>
          <p:cNvPr id="97" name="Body Level One…"/>
          <p:cNvSpPr txBox="1">
            <a:spLocks noGrp="1"/>
          </p:cNvSpPr>
          <p:nvPr>
            <p:ph type="body" sz="quarter" idx="1" hasCustomPrompt="1"/>
          </p:nvPr>
        </p:nvSpPr>
        <p:spPr>
          <a:xfrm>
            <a:off x="2479148" y="3843337"/>
            <a:ext cx="4162953" cy="1426098"/>
          </a:xfrm>
          <a:prstGeom prst="rect">
            <a:avLst/>
          </a:prstGeom>
        </p:spPr>
        <p:txBody>
          <a:bodyPr lIns="0" tIns="0" rIns="0" bIns="0"/>
          <a:lstStyle>
            <a:lvl1pPr marL="0" indent="0" algn="ctr">
              <a:buClrTx/>
              <a:buSzTx/>
              <a:buNone/>
              <a:defRPr>
                <a:solidFill>
                  <a:srgbClr val="FFFEFF"/>
                </a:solidFill>
              </a:defRPr>
            </a:lvl1pPr>
            <a:lvl2pPr marL="0" indent="342900" algn="ctr">
              <a:buClrTx/>
              <a:buSzTx/>
              <a:buNone/>
              <a:defRPr>
                <a:solidFill>
                  <a:srgbClr val="FFFEFF"/>
                </a:solidFill>
              </a:defRPr>
            </a:lvl2pPr>
            <a:lvl3pPr marL="0" indent="685800" algn="ctr">
              <a:buClrTx/>
              <a:buSzTx/>
              <a:buNone/>
              <a:defRPr>
                <a:solidFill>
                  <a:srgbClr val="FFFEFF"/>
                </a:solidFill>
              </a:defRPr>
            </a:lvl3pPr>
            <a:lvl4pPr marL="0" indent="1028700" algn="ctr">
              <a:buClrTx/>
              <a:buSzTx/>
              <a:buNone/>
              <a:defRPr>
                <a:solidFill>
                  <a:srgbClr val="FFFEFF"/>
                </a:solidFill>
              </a:defRPr>
            </a:lvl4pPr>
            <a:lvl5pPr marL="0" indent="1371600" algn="ctr">
              <a:buClrTx/>
              <a:buSzTx/>
              <a:buNone/>
              <a:defRPr>
                <a:solidFill>
                  <a:srgbClr val="FFFEFF"/>
                </a:solidFill>
              </a:defRPr>
            </a:lvl5pPr>
          </a:lstStyle>
          <a:p>
            <a:r>
              <a:t>Body Level One</a:t>
            </a:r>
          </a:p>
          <a:p>
            <a:pPr lvl="1"/>
            <a:r>
              <a:t>Body Level Two</a:t>
            </a:r>
          </a:p>
          <a:p>
            <a:pPr lvl="2"/>
            <a:r>
              <a:t>Body Level Three</a:t>
            </a:r>
          </a:p>
          <a:p>
            <a:pPr lvl="3"/>
            <a:r>
              <a:t>Body Level Four</a:t>
            </a:r>
          </a:p>
          <a:p>
            <a:pPr lvl="4"/>
            <a:r>
              <a:t>Body Level Five</a:t>
            </a: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grpSp>
        <p:nvGrpSpPr>
          <p:cNvPr id="125" name="Group 40"/>
          <p:cNvGrpSpPr/>
          <p:nvPr/>
        </p:nvGrpSpPr>
        <p:grpSpPr>
          <a:xfrm>
            <a:off x="-4672" y="0"/>
            <a:ext cx="9140206" cy="6858001"/>
            <a:chOff x="0" y="0"/>
            <a:chExt cx="9140204" cy="6858000"/>
          </a:xfrm>
        </p:grpSpPr>
        <p:sp>
          <p:nvSpPr>
            <p:cNvPr id="105" name="Freeform 5"/>
            <p:cNvSpPr/>
            <p:nvPr/>
          </p:nvSpPr>
          <p:spPr>
            <a:xfrm>
              <a:off x="1874797" y="0"/>
              <a:ext cx="2766887" cy="6848475"/>
            </a:xfrm>
            <a:custGeom>
              <a:avLst/>
              <a:gdLst/>
              <a:ahLst/>
              <a:cxnLst>
                <a:cxn ang="0">
                  <a:pos x="wd2" y="hd2"/>
                </a:cxn>
                <a:cxn ang="5400000">
                  <a:pos x="wd2" y="hd2"/>
                </a:cxn>
                <a:cxn ang="10800000">
                  <a:pos x="wd2" y="hd2"/>
                </a:cxn>
                <a:cxn ang="16200000">
                  <a:pos x="wd2" y="hd2"/>
                </a:cxn>
              </a:cxnLst>
              <a:rect l="0" t="0" r="r" b="b"/>
              <a:pathLst>
                <a:path w="15423" h="21600" extrusionOk="0">
                  <a:moveTo>
                    <a:pt x="15423" y="0"/>
                  </a:moveTo>
                  <a:cubicBezTo>
                    <a:pt x="2617" y="3315"/>
                    <a:pt x="-6177" y="15585"/>
                    <a:pt x="538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06" name="Freeform 6"/>
            <p:cNvSpPr/>
            <p:nvPr/>
          </p:nvSpPr>
          <p:spPr>
            <a:xfrm>
              <a:off x="8096699" y="9525"/>
              <a:ext cx="1043505" cy="3286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99" y="12835"/>
                    <a:pt x="7003" y="594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07" name="Freeform 7"/>
            <p:cNvSpPr/>
            <p:nvPr/>
          </p:nvSpPr>
          <p:spPr>
            <a:xfrm>
              <a:off x="7714929" y="5578474"/>
              <a:ext cx="1425275"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85" y="15047"/>
                    <a:pt x="14882" y="7766"/>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08" name="Freeform 8"/>
            <p:cNvSpPr/>
            <p:nvPr/>
          </p:nvSpPr>
          <p:spPr>
            <a:xfrm>
              <a:off x="1627699" y="0"/>
              <a:ext cx="2641760" cy="6848475"/>
            </a:xfrm>
            <a:custGeom>
              <a:avLst/>
              <a:gdLst/>
              <a:ahLst/>
              <a:cxnLst>
                <a:cxn ang="0">
                  <a:pos x="wd2" y="hd2"/>
                </a:cxn>
                <a:cxn ang="5400000">
                  <a:pos x="wd2" y="hd2"/>
                </a:cxn>
                <a:cxn ang="10800000">
                  <a:pos x="wd2" y="hd2"/>
                </a:cxn>
                <a:cxn ang="16200000">
                  <a:pos x="wd2" y="hd2"/>
                </a:cxn>
              </a:cxnLst>
              <a:rect l="0" t="0" r="r" b="b"/>
              <a:pathLst>
                <a:path w="15469" h="21600" extrusionOk="0">
                  <a:moveTo>
                    <a:pt x="15469" y="0"/>
                  </a:moveTo>
                  <a:cubicBezTo>
                    <a:pt x="2576" y="3600"/>
                    <a:pt x="-6131" y="15510"/>
                    <a:pt x="5339" y="2160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109" name="Freeform 9"/>
            <p:cNvSpPr/>
            <p:nvPr/>
          </p:nvSpPr>
          <p:spPr>
            <a:xfrm>
              <a:off x="8672535" y="9525"/>
              <a:ext cx="467669" cy="15716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327" y="13745"/>
                    <a:pt x="7273" y="6545"/>
                    <a:pt x="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110" name="Freeform 10"/>
            <p:cNvSpPr/>
            <p:nvPr/>
          </p:nvSpPr>
          <p:spPr>
            <a:xfrm>
              <a:off x="7963079" y="5811837"/>
              <a:ext cx="1177125" cy="10461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21" y="14924"/>
                    <a:pt x="14779" y="7658"/>
                    <a:pt x="2160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111" name="Freeform 11"/>
            <p:cNvSpPr/>
            <p:nvPr/>
          </p:nvSpPr>
          <p:spPr>
            <a:xfrm>
              <a:off x="1491762" y="0"/>
              <a:ext cx="2601128" cy="6848475"/>
            </a:xfrm>
            <a:custGeom>
              <a:avLst/>
              <a:gdLst/>
              <a:ahLst/>
              <a:cxnLst>
                <a:cxn ang="0">
                  <a:pos x="wd2" y="hd2"/>
                </a:cxn>
                <a:cxn ang="5400000">
                  <a:pos x="wd2" y="hd2"/>
                </a:cxn>
                <a:cxn ang="10800000">
                  <a:pos x="wd2" y="hd2"/>
                </a:cxn>
                <a:cxn ang="16200000">
                  <a:pos x="wd2" y="hd2"/>
                </a:cxn>
              </a:cxnLst>
              <a:rect l="0" t="0" r="r" b="b"/>
              <a:pathLst>
                <a:path w="15478" h="21600" extrusionOk="0">
                  <a:moveTo>
                    <a:pt x="15478" y="0"/>
                  </a:moveTo>
                  <a:cubicBezTo>
                    <a:pt x="2609" y="3675"/>
                    <a:pt x="-6122" y="15495"/>
                    <a:pt x="5302"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12" name="Freeform 12"/>
            <p:cNvSpPr/>
            <p:nvPr/>
          </p:nvSpPr>
          <p:spPr>
            <a:xfrm flipH="1" flipV="1">
              <a:off x="8973179" y="9525"/>
              <a:ext cx="167026" cy="57151"/>
            </a:xfrm>
            <a:prstGeom prst="line">
              <a:avLst/>
            </a:pr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13" name="Freeform 13"/>
            <p:cNvSpPr/>
            <p:nvPr/>
          </p:nvSpPr>
          <p:spPr>
            <a:xfrm>
              <a:off x="8111016" y="5940424"/>
              <a:ext cx="1029189" cy="9080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00" y="14815"/>
                    <a:pt x="14700" y="7577"/>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14" name="Freeform 14"/>
            <p:cNvSpPr/>
            <p:nvPr/>
          </p:nvSpPr>
          <p:spPr>
            <a:xfrm>
              <a:off x="1357729" y="0"/>
              <a:ext cx="2359755" cy="6848475"/>
            </a:xfrm>
            <a:custGeom>
              <a:avLst/>
              <a:gdLst/>
              <a:ahLst/>
              <a:cxnLst>
                <a:cxn ang="0">
                  <a:pos x="wd2" y="hd2"/>
                </a:cxn>
                <a:cxn ang="5400000">
                  <a:pos x="wd2" y="hd2"/>
                </a:cxn>
                <a:cxn ang="10800000">
                  <a:pos x="wd2" y="hd2"/>
                </a:cxn>
                <a:cxn ang="16200000">
                  <a:pos x="wd2" y="hd2"/>
                </a:cxn>
              </a:cxnLst>
              <a:rect l="0" t="0" r="r" b="b"/>
              <a:pathLst>
                <a:path w="15661" h="21600" extrusionOk="0">
                  <a:moveTo>
                    <a:pt x="15661" y="0"/>
                  </a:moveTo>
                  <a:cubicBezTo>
                    <a:pt x="2220" y="3840"/>
                    <a:pt x="-5939" y="15615"/>
                    <a:pt x="5288"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15" name="Freeform 15"/>
            <p:cNvSpPr/>
            <p:nvPr/>
          </p:nvSpPr>
          <p:spPr>
            <a:xfrm>
              <a:off x="8273268" y="6054724"/>
              <a:ext cx="866937" cy="7937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477" y="14745"/>
                    <a:pt x="14598" y="7502"/>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16" name="Freeform 16"/>
            <p:cNvSpPr/>
            <p:nvPr/>
          </p:nvSpPr>
          <p:spPr>
            <a:xfrm>
              <a:off x="1215287" y="0"/>
              <a:ext cx="2373350" cy="6848475"/>
            </a:xfrm>
            <a:custGeom>
              <a:avLst/>
              <a:gdLst/>
              <a:ahLst/>
              <a:cxnLst>
                <a:cxn ang="0">
                  <a:pos x="wd2" y="hd2"/>
                </a:cxn>
                <a:cxn ang="5400000">
                  <a:pos x="wd2" y="hd2"/>
                </a:cxn>
                <a:cxn ang="10800000">
                  <a:pos x="wd2" y="hd2"/>
                </a:cxn>
                <a:cxn ang="16200000">
                  <a:pos x="wd2" y="hd2"/>
                </a:cxn>
              </a:cxnLst>
              <a:rect l="0" t="0" r="r" b="b"/>
              <a:pathLst>
                <a:path w="15821" h="21600" extrusionOk="0">
                  <a:moveTo>
                    <a:pt x="15821" y="0"/>
                  </a:moveTo>
                  <a:cubicBezTo>
                    <a:pt x="2385" y="3975"/>
                    <a:pt x="-5779" y="15390"/>
                    <a:pt x="4926"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17" name="Freeform 17"/>
            <p:cNvSpPr/>
            <p:nvPr/>
          </p:nvSpPr>
          <p:spPr>
            <a:xfrm>
              <a:off x="8449836" y="6216649"/>
              <a:ext cx="690368" cy="6318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448" y="14617"/>
                    <a:pt x="14599" y="7471"/>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18" name="Freeform 18"/>
            <p:cNvSpPr/>
            <p:nvPr/>
          </p:nvSpPr>
          <p:spPr>
            <a:xfrm>
              <a:off x="911209" y="0"/>
              <a:ext cx="2462682" cy="6848475"/>
            </a:xfrm>
            <a:custGeom>
              <a:avLst/>
              <a:gdLst/>
              <a:ahLst/>
              <a:cxnLst>
                <a:cxn ang="0">
                  <a:pos x="wd2" y="hd2"/>
                </a:cxn>
                <a:cxn ang="5400000">
                  <a:pos x="wd2" y="hd2"/>
                </a:cxn>
                <a:cxn ang="10800000">
                  <a:pos x="wd2" y="hd2"/>
                </a:cxn>
                <a:cxn ang="16200000">
                  <a:pos x="wd2" y="hd2"/>
                </a:cxn>
              </a:cxnLst>
              <a:rect l="0" t="0" r="r" b="b"/>
              <a:pathLst>
                <a:path w="15503" h="21600" extrusionOk="0">
                  <a:moveTo>
                    <a:pt x="15503" y="0"/>
                  </a:moveTo>
                  <a:cubicBezTo>
                    <a:pt x="3383" y="4230"/>
                    <a:pt x="-6097" y="15270"/>
                    <a:pt x="4763"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19" name="Freeform 19"/>
            <p:cNvSpPr/>
            <p:nvPr/>
          </p:nvSpPr>
          <p:spPr>
            <a:xfrm>
              <a:off x="8758433" y="6519862"/>
              <a:ext cx="381771" cy="328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90" y="14713"/>
                    <a:pt x="14310" y="7513"/>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20" name="Freeform 20"/>
            <p:cNvSpPr/>
            <p:nvPr/>
          </p:nvSpPr>
          <p:spPr>
            <a:xfrm>
              <a:off x="571296" y="0"/>
              <a:ext cx="2212442" cy="6848475"/>
            </a:xfrm>
            <a:custGeom>
              <a:avLst/>
              <a:gdLst/>
              <a:ahLst/>
              <a:cxnLst>
                <a:cxn ang="0">
                  <a:pos x="wd2" y="hd2"/>
                </a:cxn>
                <a:cxn ang="5400000">
                  <a:pos x="wd2" y="hd2"/>
                </a:cxn>
                <a:cxn ang="10800000">
                  <a:pos x="wd2" y="hd2"/>
                </a:cxn>
                <a:cxn ang="16200000">
                  <a:pos x="wd2" y="hd2"/>
                </a:cxn>
              </a:cxnLst>
              <a:rect l="0" t="0" r="r" b="b"/>
              <a:pathLst>
                <a:path w="17528" h="21600" extrusionOk="0">
                  <a:moveTo>
                    <a:pt x="17528" y="0"/>
                  </a:moveTo>
                  <a:cubicBezTo>
                    <a:pt x="3971" y="4800"/>
                    <a:pt x="-4072" y="14685"/>
                    <a:pt x="2121" y="21600"/>
                  </a:cubicBezTo>
                </a:path>
              </a:pathLst>
            </a:custGeom>
            <a:noFill/>
            <a:ln w="12700" cap="flat">
              <a:solidFill>
                <a:srgbClr val="000000">
                  <a:alpha val="20000"/>
                </a:srgbClr>
              </a:solidFill>
              <a:prstDash val="dashDot"/>
              <a:miter lim="800000"/>
            </a:ln>
            <a:effectLst/>
          </p:spPr>
          <p:txBody>
            <a:bodyPr wrap="square" lIns="0" tIns="0" rIns="0" bIns="0" numCol="1" anchor="t">
              <a:noAutofit/>
            </a:bodyPr>
            <a:lstStyle/>
            <a:p>
              <a:endParaRPr/>
            </a:p>
          </p:txBody>
        </p:sp>
        <p:sp>
          <p:nvSpPr>
            <p:cNvPr id="121" name="Freeform 21"/>
            <p:cNvSpPr/>
            <p:nvPr/>
          </p:nvSpPr>
          <p:spPr>
            <a:xfrm>
              <a:off x="303585" y="0"/>
              <a:ext cx="2370395" cy="6848475"/>
            </a:xfrm>
            <a:custGeom>
              <a:avLst/>
              <a:gdLst/>
              <a:ahLst/>
              <a:cxnLst>
                <a:cxn ang="0">
                  <a:pos x="wd2" y="hd2"/>
                </a:cxn>
                <a:cxn ang="5400000">
                  <a:pos x="wd2" y="hd2"/>
                </a:cxn>
                <a:cxn ang="10800000">
                  <a:pos x="wd2" y="hd2"/>
                </a:cxn>
                <a:cxn ang="16200000">
                  <a:pos x="wd2" y="hd2"/>
                </a:cxn>
              </a:cxnLst>
              <a:rect l="0" t="0" r="r" b="b"/>
              <a:pathLst>
                <a:path w="17324" h="21600" extrusionOk="0">
                  <a:moveTo>
                    <a:pt x="17324" y="0"/>
                  </a:moveTo>
                  <a:cubicBezTo>
                    <a:pt x="4364" y="4875"/>
                    <a:pt x="-4276" y="14400"/>
                    <a:pt x="2204" y="21600"/>
                  </a:cubicBezTo>
                </a:path>
              </a:pathLst>
            </a:custGeom>
            <a:noFill/>
            <a:ln w="9525" cap="flat">
              <a:solidFill>
                <a:srgbClr val="000000">
                  <a:alpha val="20000"/>
                </a:srgbClr>
              </a:solidFill>
              <a:prstDash val="lgDash"/>
              <a:miter lim="800000"/>
            </a:ln>
            <a:effectLst/>
          </p:spPr>
          <p:txBody>
            <a:bodyPr wrap="square" lIns="0" tIns="0" rIns="0" bIns="0" numCol="1" anchor="t">
              <a:noAutofit/>
            </a:bodyPr>
            <a:lstStyle/>
            <a:p>
              <a:endParaRPr/>
            </a:p>
          </p:txBody>
        </p:sp>
        <p:sp>
          <p:nvSpPr>
            <p:cNvPr id="122" name="Freeform 22"/>
            <p:cNvSpPr/>
            <p:nvPr/>
          </p:nvSpPr>
          <p:spPr>
            <a:xfrm>
              <a:off x="0" y="0"/>
              <a:ext cx="1449135" cy="20304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079" y="6070"/>
                    <a:pt x="4903" y="13506"/>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23" name="Freeform 23"/>
            <p:cNvSpPr/>
            <p:nvPr/>
          </p:nvSpPr>
          <p:spPr>
            <a:xfrm>
              <a:off x="0" y="9525"/>
              <a:ext cx="1248706" cy="16414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531" y="6386"/>
                    <a:pt x="5359" y="13586"/>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24" name="Freeform 24"/>
            <p:cNvSpPr/>
            <p:nvPr/>
          </p:nvSpPr>
          <p:spPr>
            <a:xfrm>
              <a:off x="0" y="0"/>
              <a:ext cx="1038733" cy="121285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3574" y="6522"/>
                    <a:pt x="6143" y="13722"/>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grpSp>
      <p:grpSp>
        <p:nvGrpSpPr>
          <p:cNvPr id="129" name="Group 61"/>
          <p:cNvGrpSpPr/>
          <p:nvPr/>
        </p:nvGrpSpPr>
        <p:grpSpPr>
          <a:xfrm>
            <a:off x="640079" y="1699589"/>
            <a:ext cx="3286554" cy="3470422"/>
            <a:chOff x="0" y="0"/>
            <a:chExt cx="3286552" cy="3470420"/>
          </a:xfrm>
        </p:grpSpPr>
        <p:sp>
          <p:nvSpPr>
            <p:cNvPr id="126" name="Rectangle 62"/>
            <p:cNvSpPr/>
            <p:nvPr/>
          </p:nvSpPr>
          <p:spPr>
            <a:xfrm>
              <a:off x="4373" y="0"/>
              <a:ext cx="3277806" cy="502921"/>
            </a:xfrm>
            <a:prstGeom prst="rect">
              <a:avLst/>
            </a:prstGeom>
            <a:solidFill>
              <a:schemeClr val="accent1"/>
            </a:solidFill>
            <a:ln w="12700" cap="flat">
              <a:noFill/>
              <a:miter lim="400000"/>
            </a:ln>
            <a:effectLst/>
          </p:spPr>
          <p:txBody>
            <a:bodyPr wrap="square" lIns="0" tIns="0" rIns="0" bIns="0" numCol="1" anchor="t">
              <a:noAutofit/>
            </a:bodyPr>
            <a:lstStyle/>
            <a:p>
              <a:endParaRPr/>
            </a:p>
          </p:txBody>
        </p:sp>
        <p:sp>
          <p:nvSpPr>
            <p:cNvPr id="127" name="Isosceles Triangle 22"/>
            <p:cNvSpPr/>
            <p:nvPr/>
          </p:nvSpPr>
          <p:spPr>
            <a:xfrm rot="10800000">
              <a:off x="1485282" y="3198017"/>
              <a:ext cx="315990" cy="272404"/>
            </a:xfrm>
            <a:prstGeom prst="triangle">
              <a:avLst/>
            </a:prstGeom>
            <a:solidFill>
              <a:schemeClr val="accent1"/>
            </a:solidFill>
            <a:ln w="12700" cap="flat">
              <a:noFill/>
              <a:miter lim="400000"/>
            </a:ln>
            <a:effectLst/>
          </p:spPr>
          <p:txBody>
            <a:bodyPr wrap="square" lIns="0" tIns="0" rIns="0" bIns="0" numCol="1" anchor="t">
              <a:noAutofit/>
            </a:bodyPr>
            <a:lstStyle/>
            <a:p>
              <a:endParaRPr/>
            </a:p>
          </p:txBody>
        </p:sp>
        <p:sp>
          <p:nvSpPr>
            <p:cNvPr id="128" name="Rectangle 64"/>
            <p:cNvSpPr/>
            <p:nvPr/>
          </p:nvSpPr>
          <p:spPr>
            <a:xfrm>
              <a:off x="-1" y="576072"/>
              <a:ext cx="3286554" cy="2624328"/>
            </a:xfrm>
            <a:prstGeom prst="rect">
              <a:avLst/>
            </a:prstGeom>
            <a:solidFill>
              <a:schemeClr val="accent1"/>
            </a:solidFill>
            <a:ln w="12700" cap="flat">
              <a:noFill/>
              <a:miter lim="400000"/>
            </a:ln>
            <a:effectLst/>
          </p:spPr>
          <p:txBody>
            <a:bodyPr wrap="square" lIns="0" tIns="0" rIns="0" bIns="0" numCol="1" anchor="t">
              <a:noAutofit/>
            </a:bodyPr>
            <a:lstStyle/>
            <a:p>
              <a:endParaRPr/>
            </a:p>
          </p:txBody>
        </p:sp>
      </p:grpSp>
      <p:sp>
        <p:nvSpPr>
          <p:cNvPr id="130" name="Title Text"/>
          <p:cNvSpPr txBox="1">
            <a:spLocks noGrp="1"/>
          </p:cNvSpPr>
          <p:nvPr>
            <p:ph type="title" hasCustomPrompt="1"/>
          </p:nvPr>
        </p:nvSpPr>
        <p:spPr>
          <a:xfrm>
            <a:off x="719951" y="2355068"/>
            <a:ext cx="3122164" cy="2459809"/>
          </a:xfrm>
          <a:prstGeom prst="rect">
            <a:avLst/>
          </a:prstGeom>
        </p:spPr>
        <p:txBody>
          <a:bodyPr lIns="91439" tIns="91439" rIns="91439" bIns="91439"/>
          <a:lstStyle>
            <a:lvl1pPr>
              <a:defRPr>
                <a:solidFill>
                  <a:srgbClr val="FFFEFF"/>
                </a:solidFill>
              </a:defRPr>
            </a:lvl1pPr>
          </a:lstStyle>
          <a:p>
            <a:r>
              <a:t>Title Text</a:t>
            </a:r>
          </a:p>
        </p:txBody>
      </p:sp>
      <p:sp>
        <p:nvSpPr>
          <p:cNvPr id="131" name="Body Level One…"/>
          <p:cNvSpPr txBox="1">
            <a:spLocks noGrp="1"/>
          </p:cNvSpPr>
          <p:nvPr>
            <p:ph type="body" sz="quarter" idx="1" hasCustomPrompt="1"/>
          </p:nvPr>
        </p:nvSpPr>
        <p:spPr>
          <a:xfrm>
            <a:off x="4423014" y="804029"/>
            <a:ext cx="4091675" cy="245934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2"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grpSp>
        <p:nvGrpSpPr>
          <p:cNvPr id="159" name="Group 37"/>
          <p:cNvGrpSpPr/>
          <p:nvPr/>
        </p:nvGrpSpPr>
        <p:grpSpPr>
          <a:xfrm>
            <a:off x="-4672" y="0"/>
            <a:ext cx="9140206" cy="6858001"/>
            <a:chOff x="0" y="0"/>
            <a:chExt cx="9140204" cy="6858000"/>
          </a:xfrm>
        </p:grpSpPr>
        <p:sp>
          <p:nvSpPr>
            <p:cNvPr id="139" name="Freeform 5"/>
            <p:cNvSpPr/>
            <p:nvPr/>
          </p:nvSpPr>
          <p:spPr>
            <a:xfrm>
              <a:off x="1874797" y="0"/>
              <a:ext cx="2766887" cy="6848475"/>
            </a:xfrm>
            <a:custGeom>
              <a:avLst/>
              <a:gdLst/>
              <a:ahLst/>
              <a:cxnLst>
                <a:cxn ang="0">
                  <a:pos x="wd2" y="hd2"/>
                </a:cxn>
                <a:cxn ang="5400000">
                  <a:pos x="wd2" y="hd2"/>
                </a:cxn>
                <a:cxn ang="10800000">
                  <a:pos x="wd2" y="hd2"/>
                </a:cxn>
                <a:cxn ang="16200000">
                  <a:pos x="wd2" y="hd2"/>
                </a:cxn>
              </a:cxnLst>
              <a:rect l="0" t="0" r="r" b="b"/>
              <a:pathLst>
                <a:path w="15423" h="21600" extrusionOk="0">
                  <a:moveTo>
                    <a:pt x="15423" y="0"/>
                  </a:moveTo>
                  <a:cubicBezTo>
                    <a:pt x="2617" y="3315"/>
                    <a:pt x="-6177" y="15585"/>
                    <a:pt x="538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40" name="Freeform 6"/>
            <p:cNvSpPr/>
            <p:nvPr/>
          </p:nvSpPr>
          <p:spPr>
            <a:xfrm>
              <a:off x="8096699" y="9525"/>
              <a:ext cx="1043505" cy="3286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99" y="12835"/>
                    <a:pt x="7003" y="594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41" name="Freeform 7"/>
            <p:cNvSpPr/>
            <p:nvPr/>
          </p:nvSpPr>
          <p:spPr>
            <a:xfrm>
              <a:off x="7714929" y="5578474"/>
              <a:ext cx="1425275"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85" y="15047"/>
                    <a:pt x="14882" y="7766"/>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42" name="Freeform 8"/>
            <p:cNvSpPr/>
            <p:nvPr/>
          </p:nvSpPr>
          <p:spPr>
            <a:xfrm>
              <a:off x="1627699" y="0"/>
              <a:ext cx="2641760" cy="6848475"/>
            </a:xfrm>
            <a:custGeom>
              <a:avLst/>
              <a:gdLst/>
              <a:ahLst/>
              <a:cxnLst>
                <a:cxn ang="0">
                  <a:pos x="wd2" y="hd2"/>
                </a:cxn>
                <a:cxn ang="5400000">
                  <a:pos x="wd2" y="hd2"/>
                </a:cxn>
                <a:cxn ang="10800000">
                  <a:pos x="wd2" y="hd2"/>
                </a:cxn>
                <a:cxn ang="16200000">
                  <a:pos x="wd2" y="hd2"/>
                </a:cxn>
              </a:cxnLst>
              <a:rect l="0" t="0" r="r" b="b"/>
              <a:pathLst>
                <a:path w="15469" h="21600" extrusionOk="0">
                  <a:moveTo>
                    <a:pt x="15469" y="0"/>
                  </a:moveTo>
                  <a:cubicBezTo>
                    <a:pt x="2576" y="3600"/>
                    <a:pt x="-6131" y="15510"/>
                    <a:pt x="5339" y="2160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143" name="Freeform 9"/>
            <p:cNvSpPr/>
            <p:nvPr/>
          </p:nvSpPr>
          <p:spPr>
            <a:xfrm>
              <a:off x="8672535" y="9525"/>
              <a:ext cx="467669" cy="15716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327" y="13745"/>
                    <a:pt x="7273" y="6545"/>
                    <a:pt x="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144" name="Freeform 10"/>
            <p:cNvSpPr/>
            <p:nvPr/>
          </p:nvSpPr>
          <p:spPr>
            <a:xfrm>
              <a:off x="7963079" y="5811837"/>
              <a:ext cx="1177125" cy="10461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21" y="14924"/>
                    <a:pt x="14779" y="7658"/>
                    <a:pt x="2160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145" name="Freeform 11"/>
            <p:cNvSpPr/>
            <p:nvPr/>
          </p:nvSpPr>
          <p:spPr>
            <a:xfrm>
              <a:off x="1491762" y="0"/>
              <a:ext cx="2601128" cy="6848475"/>
            </a:xfrm>
            <a:custGeom>
              <a:avLst/>
              <a:gdLst/>
              <a:ahLst/>
              <a:cxnLst>
                <a:cxn ang="0">
                  <a:pos x="wd2" y="hd2"/>
                </a:cxn>
                <a:cxn ang="5400000">
                  <a:pos x="wd2" y="hd2"/>
                </a:cxn>
                <a:cxn ang="10800000">
                  <a:pos x="wd2" y="hd2"/>
                </a:cxn>
                <a:cxn ang="16200000">
                  <a:pos x="wd2" y="hd2"/>
                </a:cxn>
              </a:cxnLst>
              <a:rect l="0" t="0" r="r" b="b"/>
              <a:pathLst>
                <a:path w="15478" h="21600" extrusionOk="0">
                  <a:moveTo>
                    <a:pt x="15478" y="0"/>
                  </a:moveTo>
                  <a:cubicBezTo>
                    <a:pt x="2609" y="3675"/>
                    <a:pt x="-6122" y="15495"/>
                    <a:pt x="5302"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46" name="Freeform 12"/>
            <p:cNvSpPr/>
            <p:nvPr/>
          </p:nvSpPr>
          <p:spPr>
            <a:xfrm flipH="1" flipV="1">
              <a:off x="8973179" y="9525"/>
              <a:ext cx="167026" cy="57151"/>
            </a:xfrm>
            <a:prstGeom prst="line">
              <a:avLst/>
            </a:pr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47" name="Freeform 13"/>
            <p:cNvSpPr/>
            <p:nvPr/>
          </p:nvSpPr>
          <p:spPr>
            <a:xfrm>
              <a:off x="8111016" y="5940424"/>
              <a:ext cx="1029189" cy="9080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00" y="14815"/>
                    <a:pt x="14700" y="7577"/>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48" name="Freeform 14"/>
            <p:cNvSpPr/>
            <p:nvPr/>
          </p:nvSpPr>
          <p:spPr>
            <a:xfrm>
              <a:off x="1357729" y="0"/>
              <a:ext cx="2359755" cy="6848475"/>
            </a:xfrm>
            <a:custGeom>
              <a:avLst/>
              <a:gdLst/>
              <a:ahLst/>
              <a:cxnLst>
                <a:cxn ang="0">
                  <a:pos x="wd2" y="hd2"/>
                </a:cxn>
                <a:cxn ang="5400000">
                  <a:pos x="wd2" y="hd2"/>
                </a:cxn>
                <a:cxn ang="10800000">
                  <a:pos x="wd2" y="hd2"/>
                </a:cxn>
                <a:cxn ang="16200000">
                  <a:pos x="wd2" y="hd2"/>
                </a:cxn>
              </a:cxnLst>
              <a:rect l="0" t="0" r="r" b="b"/>
              <a:pathLst>
                <a:path w="15661" h="21600" extrusionOk="0">
                  <a:moveTo>
                    <a:pt x="15661" y="0"/>
                  </a:moveTo>
                  <a:cubicBezTo>
                    <a:pt x="2220" y="3840"/>
                    <a:pt x="-5939" y="15615"/>
                    <a:pt x="5288"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49" name="Freeform 15"/>
            <p:cNvSpPr/>
            <p:nvPr/>
          </p:nvSpPr>
          <p:spPr>
            <a:xfrm>
              <a:off x="8273268" y="6054724"/>
              <a:ext cx="866937" cy="7937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477" y="14745"/>
                    <a:pt x="14598" y="7502"/>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50" name="Freeform 16"/>
            <p:cNvSpPr/>
            <p:nvPr/>
          </p:nvSpPr>
          <p:spPr>
            <a:xfrm>
              <a:off x="1215287" y="0"/>
              <a:ext cx="2373350" cy="6848475"/>
            </a:xfrm>
            <a:custGeom>
              <a:avLst/>
              <a:gdLst/>
              <a:ahLst/>
              <a:cxnLst>
                <a:cxn ang="0">
                  <a:pos x="wd2" y="hd2"/>
                </a:cxn>
                <a:cxn ang="5400000">
                  <a:pos x="wd2" y="hd2"/>
                </a:cxn>
                <a:cxn ang="10800000">
                  <a:pos x="wd2" y="hd2"/>
                </a:cxn>
                <a:cxn ang="16200000">
                  <a:pos x="wd2" y="hd2"/>
                </a:cxn>
              </a:cxnLst>
              <a:rect l="0" t="0" r="r" b="b"/>
              <a:pathLst>
                <a:path w="15821" h="21600" extrusionOk="0">
                  <a:moveTo>
                    <a:pt x="15821" y="0"/>
                  </a:moveTo>
                  <a:cubicBezTo>
                    <a:pt x="2385" y="3975"/>
                    <a:pt x="-5779" y="15390"/>
                    <a:pt x="4926"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51" name="Freeform 17"/>
            <p:cNvSpPr/>
            <p:nvPr/>
          </p:nvSpPr>
          <p:spPr>
            <a:xfrm>
              <a:off x="8449836" y="6216649"/>
              <a:ext cx="690368" cy="6318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448" y="14617"/>
                    <a:pt x="14599" y="7471"/>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52" name="Freeform 18"/>
            <p:cNvSpPr/>
            <p:nvPr/>
          </p:nvSpPr>
          <p:spPr>
            <a:xfrm>
              <a:off x="911209" y="0"/>
              <a:ext cx="2462682" cy="6848475"/>
            </a:xfrm>
            <a:custGeom>
              <a:avLst/>
              <a:gdLst/>
              <a:ahLst/>
              <a:cxnLst>
                <a:cxn ang="0">
                  <a:pos x="wd2" y="hd2"/>
                </a:cxn>
                <a:cxn ang="5400000">
                  <a:pos x="wd2" y="hd2"/>
                </a:cxn>
                <a:cxn ang="10800000">
                  <a:pos x="wd2" y="hd2"/>
                </a:cxn>
                <a:cxn ang="16200000">
                  <a:pos x="wd2" y="hd2"/>
                </a:cxn>
              </a:cxnLst>
              <a:rect l="0" t="0" r="r" b="b"/>
              <a:pathLst>
                <a:path w="15503" h="21600" extrusionOk="0">
                  <a:moveTo>
                    <a:pt x="15503" y="0"/>
                  </a:moveTo>
                  <a:cubicBezTo>
                    <a:pt x="3383" y="4230"/>
                    <a:pt x="-6097" y="15270"/>
                    <a:pt x="4763"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53" name="Freeform 19"/>
            <p:cNvSpPr/>
            <p:nvPr/>
          </p:nvSpPr>
          <p:spPr>
            <a:xfrm>
              <a:off x="8758433" y="6519862"/>
              <a:ext cx="381771" cy="328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90" y="14713"/>
                    <a:pt x="14310" y="7513"/>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54" name="Freeform 20"/>
            <p:cNvSpPr/>
            <p:nvPr/>
          </p:nvSpPr>
          <p:spPr>
            <a:xfrm>
              <a:off x="571296" y="0"/>
              <a:ext cx="2212442" cy="6848475"/>
            </a:xfrm>
            <a:custGeom>
              <a:avLst/>
              <a:gdLst/>
              <a:ahLst/>
              <a:cxnLst>
                <a:cxn ang="0">
                  <a:pos x="wd2" y="hd2"/>
                </a:cxn>
                <a:cxn ang="5400000">
                  <a:pos x="wd2" y="hd2"/>
                </a:cxn>
                <a:cxn ang="10800000">
                  <a:pos x="wd2" y="hd2"/>
                </a:cxn>
                <a:cxn ang="16200000">
                  <a:pos x="wd2" y="hd2"/>
                </a:cxn>
              </a:cxnLst>
              <a:rect l="0" t="0" r="r" b="b"/>
              <a:pathLst>
                <a:path w="17528" h="21600" extrusionOk="0">
                  <a:moveTo>
                    <a:pt x="17528" y="0"/>
                  </a:moveTo>
                  <a:cubicBezTo>
                    <a:pt x="3971" y="4800"/>
                    <a:pt x="-4072" y="14685"/>
                    <a:pt x="2121" y="21600"/>
                  </a:cubicBezTo>
                </a:path>
              </a:pathLst>
            </a:custGeom>
            <a:noFill/>
            <a:ln w="12700" cap="flat">
              <a:solidFill>
                <a:srgbClr val="000000">
                  <a:alpha val="20000"/>
                </a:srgbClr>
              </a:solidFill>
              <a:prstDash val="dashDot"/>
              <a:miter lim="800000"/>
            </a:ln>
            <a:effectLst/>
          </p:spPr>
          <p:txBody>
            <a:bodyPr wrap="square" lIns="0" tIns="0" rIns="0" bIns="0" numCol="1" anchor="t">
              <a:noAutofit/>
            </a:bodyPr>
            <a:lstStyle/>
            <a:p>
              <a:endParaRPr/>
            </a:p>
          </p:txBody>
        </p:sp>
        <p:sp>
          <p:nvSpPr>
            <p:cNvPr id="155" name="Freeform 21"/>
            <p:cNvSpPr/>
            <p:nvPr/>
          </p:nvSpPr>
          <p:spPr>
            <a:xfrm>
              <a:off x="303585" y="0"/>
              <a:ext cx="2370395" cy="6848475"/>
            </a:xfrm>
            <a:custGeom>
              <a:avLst/>
              <a:gdLst/>
              <a:ahLst/>
              <a:cxnLst>
                <a:cxn ang="0">
                  <a:pos x="wd2" y="hd2"/>
                </a:cxn>
                <a:cxn ang="5400000">
                  <a:pos x="wd2" y="hd2"/>
                </a:cxn>
                <a:cxn ang="10800000">
                  <a:pos x="wd2" y="hd2"/>
                </a:cxn>
                <a:cxn ang="16200000">
                  <a:pos x="wd2" y="hd2"/>
                </a:cxn>
              </a:cxnLst>
              <a:rect l="0" t="0" r="r" b="b"/>
              <a:pathLst>
                <a:path w="17324" h="21600" extrusionOk="0">
                  <a:moveTo>
                    <a:pt x="17324" y="0"/>
                  </a:moveTo>
                  <a:cubicBezTo>
                    <a:pt x="4364" y="4875"/>
                    <a:pt x="-4276" y="14400"/>
                    <a:pt x="2204" y="21600"/>
                  </a:cubicBezTo>
                </a:path>
              </a:pathLst>
            </a:custGeom>
            <a:noFill/>
            <a:ln w="9525" cap="flat">
              <a:solidFill>
                <a:srgbClr val="000000">
                  <a:alpha val="20000"/>
                </a:srgbClr>
              </a:solidFill>
              <a:prstDash val="lgDash"/>
              <a:miter lim="800000"/>
            </a:ln>
            <a:effectLst/>
          </p:spPr>
          <p:txBody>
            <a:bodyPr wrap="square" lIns="0" tIns="0" rIns="0" bIns="0" numCol="1" anchor="t">
              <a:noAutofit/>
            </a:bodyPr>
            <a:lstStyle/>
            <a:p>
              <a:endParaRPr/>
            </a:p>
          </p:txBody>
        </p:sp>
        <p:sp>
          <p:nvSpPr>
            <p:cNvPr id="156" name="Freeform 22"/>
            <p:cNvSpPr/>
            <p:nvPr/>
          </p:nvSpPr>
          <p:spPr>
            <a:xfrm>
              <a:off x="0" y="0"/>
              <a:ext cx="1449135" cy="20304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079" y="6070"/>
                    <a:pt x="4903" y="13506"/>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57" name="Freeform 23"/>
            <p:cNvSpPr/>
            <p:nvPr/>
          </p:nvSpPr>
          <p:spPr>
            <a:xfrm>
              <a:off x="0" y="9525"/>
              <a:ext cx="1248706" cy="16414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531" y="6386"/>
                    <a:pt x="5359" y="13586"/>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58" name="Freeform 24"/>
            <p:cNvSpPr/>
            <p:nvPr/>
          </p:nvSpPr>
          <p:spPr>
            <a:xfrm>
              <a:off x="0" y="0"/>
              <a:ext cx="1038733" cy="121285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3574" y="6522"/>
                    <a:pt x="6143" y="13722"/>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grpSp>
      <p:grpSp>
        <p:nvGrpSpPr>
          <p:cNvPr id="163" name="Group 58"/>
          <p:cNvGrpSpPr/>
          <p:nvPr/>
        </p:nvGrpSpPr>
        <p:grpSpPr>
          <a:xfrm>
            <a:off x="640079" y="1699589"/>
            <a:ext cx="3286554" cy="3470422"/>
            <a:chOff x="0" y="0"/>
            <a:chExt cx="3286552" cy="3470420"/>
          </a:xfrm>
        </p:grpSpPr>
        <p:sp>
          <p:nvSpPr>
            <p:cNvPr id="160" name="Rectangle 59"/>
            <p:cNvSpPr/>
            <p:nvPr/>
          </p:nvSpPr>
          <p:spPr>
            <a:xfrm>
              <a:off x="4373" y="0"/>
              <a:ext cx="3277806" cy="502921"/>
            </a:xfrm>
            <a:prstGeom prst="rect">
              <a:avLst/>
            </a:prstGeom>
            <a:solidFill>
              <a:schemeClr val="accent1"/>
            </a:solidFill>
            <a:ln w="12700" cap="flat">
              <a:noFill/>
              <a:miter lim="400000"/>
            </a:ln>
            <a:effectLst/>
          </p:spPr>
          <p:txBody>
            <a:bodyPr wrap="square" lIns="0" tIns="0" rIns="0" bIns="0" numCol="1" anchor="t">
              <a:noAutofit/>
            </a:bodyPr>
            <a:lstStyle/>
            <a:p>
              <a:endParaRPr/>
            </a:p>
          </p:txBody>
        </p:sp>
        <p:sp>
          <p:nvSpPr>
            <p:cNvPr id="161" name="Isosceles Triangle 22"/>
            <p:cNvSpPr/>
            <p:nvPr/>
          </p:nvSpPr>
          <p:spPr>
            <a:xfrm rot="10800000">
              <a:off x="1485282" y="3198017"/>
              <a:ext cx="315990" cy="272404"/>
            </a:xfrm>
            <a:prstGeom prst="triangle">
              <a:avLst/>
            </a:prstGeom>
            <a:solidFill>
              <a:schemeClr val="accent1"/>
            </a:solidFill>
            <a:ln w="12700" cap="flat">
              <a:noFill/>
              <a:miter lim="400000"/>
            </a:ln>
            <a:effectLst/>
          </p:spPr>
          <p:txBody>
            <a:bodyPr wrap="square" lIns="0" tIns="0" rIns="0" bIns="0" numCol="1" anchor="t">
              <a:noAutofit/>
            </a:bodyPr>
            <a:lstStyle/>
            <a:p>
              <a:endParaRPr/>
            </a:p>
          </p:txBody>
        </p:sp>
        <p:sp>
          <p:nvSpPr>
            <p:cNvPr id="162" name="Rectangle 61"/>
            <p:cNvSpPr/>
            <p:nvPr/>
          </p:nvSpPr>
          <p:spPr>
            <a:xfrm>
              <a:off x="-1" y="576072"/>
              <a:ext cx="3286554" cy="2624328"/>
            </a:xfrm>
            <a:prstGeom prst="rect">
              <a:avLst/>
            </a:prstGeom>
            <a:solidFill>
              <a:schemeClr val="accent1"/>
            </a:solidFill>
            <a:ln w="12700" cap="flat">
              <a:noFill/>
              <a:miter lim="400000"/>
            </a:ln>
            <a:effectLst/>
          </p:spPr>
          <p:txBody>
            <a:bodyPr wrap="square" lIns="0" tIns="0" rIns="0" bIns="0" numCol="1" anchor="t">
              <a:noAutofit/>
            </a:bodyPr>
            <a:lstStyle/>
            <a:p>
              <a:endParaRPr/>
            </a:p>
          </p:txBody>
        </p:sp>
      </p:grpSp>
      <p:sp>
        <p:nvSpPr>
          <p:cNvPr id="164" name="Title Text"/>
          <p:cNvSpPr txBox="1">
            <a:spLocks noGrp="1"/>
          </p:cNvSpPr>
          <p:nvPr>
            <p:ph type="title" hasCustomPrompt="1"/>
          </p:nvPr>
        </p:nvSpPr>
        <p:spPr>
          <a:xfrm>
            <a:off x="719951" y="2355848"/>
            <a:ext cx="3122164" cy="2459029"/>
          </a:xfrm>
          <a:prstGeom prst="rect">
            <a:avLst/>
          </a:prstGeom>
        </p:spPr>
        <p:txBody>
          <a:bodyPr lIns="91439" tIns="91439" rIns="91439" bIns="91439"/>
          <a:lstStyle>
            <a:lvl1pPr>
              <a:defRPr>
                <a:solidFill>
                  <a:srgbClr val="FFFEFF"/>
                </a:solidFill>
              </a:defRPr>
            </a:lvl1pPr>
          </a:lstStyle>
          <a:p>
            <a:r>
              <a:t>Title Text</a:t>
            </a:r>
          </a:p>
        </p:txBody>
      </p:sp>
      <p:sp>
        <p:nvSpPr>
          <p:cNvPr id="165" name="Body Level One…"/>
          <p:cNvSpPr txBox="1">
            <a:spLocks noGrp="1"/>
          </p:cNvSpPr>
          <p:nvPr>
            <p:ph type="body" sz="quarter" idx="1" hasCustomPrompt="1"/>
          </p:nvPr>
        </p:nvSpPr>
        <p:spPr>
          <a:xfrm>
            <a:off x="4706611" y="802200"/>
            <a:ext cx="3805125" cy="685801"/>
          </a:xfrm>
          <a:prstGeom prst="rect">
            <a:avLst/>
          </a:prstGeom>
        </p:spPr>
        <p:txBody>
          <a:bodyPr anchor="ctr"/>
          <a:lstStyle>
            <a:lvl1pPr marL="0" indent="0">
              <a:lnSpc>
                <a:spcPct val="100000"/>
              </a:lnSpc>
              <a:buClrTx/>
              <a:buSzTx/>
              <a:buNone/>
              <a:defRPr sz="1800" cap="all">
                <a:solidFill>
                  <a:schemeClr val="accent1"/>
                </a:solidFill>
              </a:defRPr>
            </a:lvl1pPr>
            <a:lvl2pPr marL="0" indent="342900">
              <a:lnSpc>
                <a:spcPct val="100000"/>
              </a:lnSpc>
              <a:buClrTx/>
              <a:buSzTx/>
              <a:buNone/>
              <a:defRPr sz="1800" cap="all">
                <a:solidFill>
                  <a:schemeClr val="accent1"/>
                </a:solidFill>
              </a:defRPr>
            </a:lvl2pPr>
            <a:lvl3pPr marL="0" indent="685800">
              <a:lnSpc>
                <a:spcPct val="100000"/>
              </a:lnSpc>
              <a:buClrTx/>
              <a:buSzTx/>
              <a:buNone/>
              <a:defRPr sz="1800" cap="all">
                <a:solidFill>
                  <a:schemeClr val="accent1"/>
                </a:solidFill>
              </a:defRPr>
            </a:lvl3pPr>
            <a:lvl4pPr marL="0" indent="1028700">
              <a:lnSpc>
                <a:spcPct val="100000"/>
              </a:lnSpc>
              <a:buClrTx/>
              <a:buSzTx/>
              <a:buNone/>
              <a:defRPr sz="1800" cap="all">
                <a:solidFill>
                  <a:schemeClr val="accent1"/>
                </a:solidFill>
              </a:defRPr>
            </a:lvl4pPr>
            <a:lvl5pPr marL="0" indent="1371600">
              <a:lnSpc>
                <a:spcPct val="100000"/>
              </a:lnSpc>
              <a:buClrTx/>
              <a:buSzTx/>
              <a:buNone/>
              <a:defRPr sz="1800" cap="all">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166" name="Text Placeholder 4"/>
          <p:cNvSpPr>
            <a:spLocks noGrp="1"/>
          </p:cNvSpPr>
          <p:nvPr>
            <p:ph type="body" sz="quarter" idx="21"/>
          </p:nvPr>
        </p:nvSpPr>
        <p:spPr>
          <a:xfrm>
            <a:off x="4695009" y="3585517"/>
            <a:ext cx="3819676" cy="685801"/>
          </a:xfrm>
          <a:prstGeom prst="rect">
            <a:avLst/>
          </a:prstGeom>
        </p:spPr>
        <p:txBody>
          <a:bodyPr anchor="ctr"/>
          <a:lstStyle/>
          <a:p>
            <a:pPr marL="0" indent="0">
              <a:lnSpc>
                <a:spcPct val="100000"/>
              </a:lnSpc>
              <a:buClrTx/>
              <a:buSzTx/>
              <a:buNone/>
              <a:defRPr sz="1800" cap="all">
                <a:solidFill>
                  <a:schemeClr val="accent1"/>
                </a:solidFill>
              </a:defRPr>
            </a:pPr>
            <a:endParaRPr/>
          </a:p>
        </p:txBody>
      </p:sp>
      <p:sp>
        <p:nvSpPr>
          <p:cNvPr id="167"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grpSp>
        <p:nvGrpSpPr>
          <p:cNvPr id="194" name="Group 75"/>
          <p:cNvGrpSpPr/>
          <p:nvPr/>
        </p:nvGrpSpPr>
        <p:grpSpPr>
          <a:xfrm>
            <a:off x="-4672" y="0"/>
            <a:ext cx="9140206" cy="6858001"/>
            <a:chOff x="0" y="0"/>
            <a:chExt cx="9140204" cy="6858000"/>
          </a:xfrm>
        </p:grpSpPr>
        <p:sp>
          <p:nvSpPr>
            <p:cNvPr id="174" name="Freeform 5"/>
            <p:cNvSpPr/>
            <p:nvPr/>
          </p:nvSpPr>
          <p:spPr>
            <a:xfrm>
              <a:off x="1874797" y="0"/>
              <a:ext cx="2766887" cy="6848475"/>
            </a:xfrm>
            <a:custGeom>
              <a:avLst/>
              <a:gdLst/>
              <a:ahLst/>
              <a:cxnLst>
                <a:cxn ang="0">
                  <a:pos x="wd2" y="hd2"/>
                </a:cxn>
                <a:cxn ang="5400000">
                  <a:pos x="wd2" y="hd2"/>
                </a:cxn>
                <a:cxn ang="10800000">
                  <a:pos x="wd2" y="hd2"/>
                </a:cxn>
                <a:cxn ang="16200000">
                  <a:pos x="wd2" y="hd2"/>
                </a:cxn>
              </a:cxnLst>
              <a:rect l="0" t="0" r="r" b="b"/>
              <a:pathLst>
                <a:path w="15423" h="21600" extrusionOk="0">
                  <a:moveTo>
                    <a:pt x="15423" y="0"/>
                  </a:moveTo>
                  <a:cubicBezTo>
                    <a:pt x="2617" y="3315"/>
                    <a:pt x="-6177" y="15585"/>
                    <a:pt x="538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75" name="Freeform 6"/>
            <p:cNvSpPr/>
            <p:nvPr/>
          </p:nvSpPr>
          <p:spPr>
            <a:xfrm>
              <a:off x="8096699" y="9525"/>
              <a:ext cx="1043505" cy="3286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99" y="12835"/>
                    <a:pt x="7003" y="594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76" name="Freeform 7"/>
            <p:cNvSpPr/>
            <p:nvPr/>
          </p:nvSpPr>
          <p:spPr>
            <a:xfrm>
              <a:off x="7714929" y="5578474"/>
              <a:ext cx="1425275"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85" y="15047"/>
                    <a:pt x="14882" y="7766"/>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77" name="Freeform 8"/>
            <p:cNvSpPr/>
            <p:nvPr/>
          </p:nvSpPr>
          <p:spPr>
            <a:xfrm>
              <a:off x="1627699" y="0"/>
              <a:ext cx="2641760" cy="6848475"/>
            </a:xfrm>
            <a:custGeom>
              <a:avLst/>
              <a:gdLst/>
              <a:ahLst/>
              <a:cxnLst>
                <a:cxn ang="0">
                  <a:pos x="wd2" y="hd2"/>
                </a:cxn>
                <a:cxn ang="5400000">
                  <a:pos x="wd2" y="hd2"/>
                </a:cxn>
                <a:cxn ang="10800000">
                  <a:pos x="wd2" y="hd2"/>
                </a:cxn>
                <a:cxn ang="16200000">
                  <a:pos x="wd2" y="hd2"/>
                </a:cxn>
              </a:cxnLst>
              <a:rect l="0" t="0" r="r" b="b"/>
              <a:pathLst>
                <a:path w="15469" h="21600" extrusionOk="0">
                  <a:moveTo>
                    <a:pt x="15469" y="0"/>
                  </a:moveTo>
                  <a:cubicBezTo>
                    <a:pt x="2576" y="3600"/>
                    <a:pt x="-6131" y="15510"/>
                    <a:pt x="5339" y="2160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178" name="Freeform 9"/>
            <p:cNvSpPr/>
            <p:nvPr/>
          </p:nvSpPr>
          <p:spPr>
            <a:xfrm>
              <a:off x="8672535" y="9525"/>
              <a:ext cx="467669" cy="15716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327" y="13745"/>
                    <a:pt x="7273" y="6545"/>
                    <a:pt x="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179" name="Freeform 10"/>
            <p:cNvSpPr/>
            <p:nvPr/>
          </p:nvSpPr>
          <p:spPr>
            <a:xfrm>
              <a:off x="7963079" y="5811837"/>
              <a:ext cx="1177125" cy="10461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21" y="14924"/>
                    <a:pt x="14779" y="7658"/>
                    <a:pt x="2160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180" name="Freeform 11"/>
            <p:cNvSpPr/>
            <p:nvPr/>
          </p:nvSpPr>
          <p:spPr>
            <a:xfrm>
              <a:off x="1491762" y="0"/>
              <a:ext cx="2601128" cy="6848475"/>
            </a:xfrm>
            <a:custGeom>
              <a:avLst/>
              <a:gdLst/>
              <a:ahLst/>
              <a:cxnLst>
                <a:cxn ang="0">
                  <a:pos x="wd2" y="hd2"/>
                </a:cxn>
                <a:cxn ang="5400000">
                  <a:pos x="wd2" y="hd2"/>
                </a:cxn>
                <a:cxn ang="10800000">
                  <a:pos x="wd2" y="hd2"/>
                </a:cxn>
                <a:cxn ang="16200000">
                  <a:pos x="wd2" y="hd2"/>
                </a:cxn>
              </a:cxnLst>
              <a:rect l="0" t="0" r="r" b="b"/>
              <a:pathLst>
                <a:path w="15478" h="21600" extrusionOk="0">
                  <a:moveTo>
                    <a:pt x="15478" y="0"/>
                  </a:moveTo>
                  <a:cubicBezTo>
                    <a:pt x="2609" y="3675"/>
                    <a:pt x="-6122" y="15495"/>
                    <a:pt x="5302"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81" name="Freeform 12"/>
            <p:cNvSpPr/>
            <p:nvPr/>
          </p:nvSpPr>
          <p:spPr>
            <a:xfrm flipH="1" flipV="1">
              <a:off x="8973179" y="9525"/>
              <a:ext cx="167026" cy="57151"/>
            </a:xfrm>
            <a:prstGeom prst="line">
              <a:avLst/>
            </a:pr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82" name="Freeform 13"/>
            <p:cNvSpPr/>
            <p:nvPr/>
          </p:nvSpPr>
          <p:spPr>
            <a:xfrm>
              <a:off x="8111016" y="5940424"/>
              <a:ext cx="1029189" cy="9080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00" y="14815"/>
                    <a:pt x="14700" y="7577"/>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83" name="Freeform 14"/>
            <p:cNvSpPr/>
            <p:nvPr/>
          </p:nvSpPr>
          <p:spPr>
            <a:xfrm>
              <a:off x="1357729" y="0"/>
              <a:ext cx="2359755" cy="6848475"/>
            </a:xfrm>
            <a:custGeom>
              <a:avLst/>
              <a:gdLst/>
              <a:ahLst/>
              <a:cxnLst>
                <a:cxn ang="0">
                  <a:pos x="wd2" y="hd2"/>
                </a:cxn>
                <a:cxn ang="5400000">
                  <a:pos x="wd2" y="hd2"/>
                </a:cxn>
                <a:cxn ang="10800000">
                  <a:pos x="wd2" y="hd2"/>
                </a:cxn>
                <a:cxn ang="16200000">
                  <a:pos x="wd2" y="hd2"/>
                </a:cxn>
              </a:cxnLst>
              <a:rect l="0" t="0" r="r" b="b"/>
              <a:pathLst>
                <a:path w="15661" h="21600" extrusionOk="0">
                  <a:moveTo>
                    <a:pt x="15661" y="0"/>
                  </a:moveTo>
                  <a:cubicBezTo>
                    <a:pt x="2220" y="3840"/>
                    <a:pt x="-5939" y="15615"/>
                    <a:pt x="5288"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84" name="Freeform 15"/>
            <p:cNvSpPr/>
            <p:nvPr/>
          </p:nvSpPr>
          <p:spPr>
            <a:xfrm>
              <a:off x="8273268" y="6054724"/>
              <a:ext cx="866937" cy="7937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477" y="14745"/>
                    <a:pt x="14598" y="7502"/>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85" name="Freeform 16"/>
            <p:cNvSpPr/>
            <p:nvPr/>
          </p:nvSpPr>
          <p:spPr>
            <a:xfrm>
              <a:off x="1215287" y="0"/>
              <a:ext cx="2373350" cy="6848475"/>
            </a:xfrm>
            <a:custGeom>
              <a:avLst/>
              <a:gdLst/>
              <a:ahLst/>
              <a:cxnLst>
                <a:cxn ang="0">
                  <a:pos x="wd2" y="hd2"/>
                </a:cxn>
                <a:cxn ang="5400000">
                  <a:pos x="wd2" y="hd2"/>
                </a:cxn>
                <a:cxn ang="10800000">
                  <a:pos x="wd2" y="hd2"/>
                </a:cxn>
                <a:cxn ang="16200000">
                  <a:pos x="wd2" y="hd2"/>
                </a:cxn>
              </a:cxnLst>
              <a:rect l="0" t="0" r="r" b="b"/>
              <a:pathLst>
                <a:path w="15821" h="21600" extrusionOk="0">
                  <a:moveTo>
                    <a:pt x="15821" y="0"/>
                  </a:moveTo>
                  <a:cubicBezTo>
                    <a:pt x="2385" y="3975"/>
                    <a:pt x="-5779" y="15390"/>
                    <a:pt x="4926"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86" name="Freeform 17"/>
            <p:cNvSpPr/>
            <p:nvPr/>
          </p:nvSpPr>
          <p:spPr>
            <a:xfrm>
              <a:off x="8449836" y="6216649"/>
              <a:ext cx="690368" cy="6318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448" y="14617"/>
                    <a:pt x="14599" y="7471"/>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87" name="Freeform 18"/>
            <p:cNvSpPr/>
            <p:nvPr/>
          </p:nvSpPr>
          <p:spPr>
            <a:xfrm>
              <a:off x="911209" y="0"/>
              <a:ext cx="2462682" cy="6848475"/>
            </a:xfrm>
            <a:custGeom>
              <a:avLst/>
              <a:gdLst/>
              <a:ahLst/>
              <a:cxnLst>
                <a:cxn ang="0">
                  <a:pos x="wd2" y="hd2"/>
                </a:cxn>
                <a:cxn ang="5400000">
                  <a:pos x="wd2" y="hd2"/>
                </a:cxn>
                <a:cxn ang="10800000">
                  <a:pos x="wd2" y="hd2"/>
                </a:cxn>
                <a:cxn ang="16200000">
                  <a:pos x="wd2" y="hd2"/>
                </a:cxn>
              </a:cxnLst>
              <a:rect l="0" t="0" r="r" b="b"/>
              <a:pathLst>
                <a:path w="15503" h="21600" extrusionOk="0">
                  <a:moveTo>
                    <a:pt x="15503" y="0"/>
                  </a:moveTo>
                  <a:cubicBezTo>
                    <a:pt x="3383" y="4230"/>
                    <a:pt x="-6097" y="15270"/>
                    <a:pt x="4763"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88" name="Freeform 19"/>
            <p:cNvSpPr/>
            <p:nvPr/>
          </p:nvSpPr>
          <p:spPr>
            <a:xfrm>
              <a:off x="8758433" y="6519862"/>
              <a:ext cx="381771" cy="328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90" y="14713"/>
                    <a:pt x="14310" y="7513"/>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89" name="Freeform 20"/>
            <p:cNvSpPr/>
            <p:nvPr/>
          </p:nvSpPr>
          <p:spPr>
            <a:xfrm>
              <a:off x="571296" y="0"/>
              <a:ext cx="2212442" cy="6848475"/>
            </a:xfrm>
            <a:custGeom>
              <a:avLst/>
              <a:gdLst/>
              <a:ahLst/>
              <a:cxnLst>
                <a:cxn ang="0">
                  <a:pos x="wd2" y="hd2"/>
                </a:cxn>
                <a:cxn ang="5400000">
                  <a:pos x="wd2" y="hd2"/>
                </a:cxn>
                <a:cxn ang="10800000">
                  <a:pos x="wd2" y="hd2"/>
                </a:cxn>
                <a:cxn ang="16200000">
                  <a:pos x="wd2" y="hd2"/>
                </a:cxn>
              </a:cxnLst>
              <a:rect l="0" t="0" r="r" b="b"/>
              <a:pathLst>
                <a:path w="17528" h="21600" extrusionOk="0">
                  <a:moveTo>
                    <a:pt x="17528" y="0"/>
                  </a:moveTo>
                  <a:cubicBezTo>
                    <a:pt x="3971" y="4800"/>
                    <a:pt x="-4072" y="14685"/>
                    <a:pt x="2121" y="21600"/>
                  </a:cubicBezTo>
                </a:path>
              </a:pathLst>
            </a:custGeom>
            <a:noFill/>
            <a:ln w="12700" cap="flat">
              <a:solidFill>
                <a:srgbClr val="000000">
                  <a:alpha val="20000"/>
                </a:srgbClr>
              </a:solidFill>
              <a:prstDash val="dashDot"/>
              <a:miter lim="800000"/>
            </a:ln>
            <a:effectLst/>
          </p:spPr>
          <p:txBody>
            <a:bodyPr wrap="square" lIns="0" tIns="0" rIns="0" bIns="0" numCol="1" anchor="t">
              <a:noAutofit/>
            </a:bodyPr>
            <a:lstStyle/>
            <a:p>
              <a:endParaRPr/>
            </a:p>
          </p:txBody>
        </p:sp>
        <p:sp>
          <p:nvSpPr>
            <p:cNvPr id="190" name="Freeform 21"/>
            <p:cNvSpPr/>
            <p:nvPr/>
          </p:nvSpPr>
          <p:spPr>
            <a:xfrm>
              <a:off x="303585" y="0"/>
              <a:ext cx="2370395" cy="6848475"/>
            </a:xfrm>
            <a:custGeom>
              <a:avLst/>
              <a:gdLst/>
              <a:ahLst/>
              <a:cxnLst>
                <a:cxn ang="0">
                  <a:pos x="wd2" y="hd2"/>
                </a:cxn>
                <a:cxn ang="5400000">
                  <a:pos x="wd2" y="hd2"/>
                </a:cxn>
                <a:cxn ang="10800000">
                  <a:pos x="wd2" y="hd2"/>
                </a:cxn>
                <a:cxn ang="16200000">
                  <a:pos x="wd2" y="hd2"/>
                </a:cxn>
              </a:cxnLst>
              <a:rect l="0" t="0" r="r" b="b"/>
              <a:pathLst>
                <a:path w="17324" h="21600" extrusionOk="0">
                  <a:moveTo>
                    <a:pt x="17324" y="0"/>
                  </a:moveTo>
                  <a:cubicBezTo>
                    <a:pt x="4364" y="4875"/>
                    <a:pt x="-4276" y="14400"/>
                    <a:pt x="2204" y="21600"/>
                  </a:cubicBezTo>
                </a:path>
              </a:pathLst>
            </a:custGeom>
            <a:noFill/>
            <a:ln w="9525" cap="flat">
              <a:solidFill>
                <a:srgbClr val="000000">
                  <a:alpha val="20000"/>
                </a:srgbClr>
              </a:solidFill>
              <a:prstDash val="lgDash"/>
              <a:miter lim="800000"/>
            </a:ln>
            <a:effectLst/>
          </p:spPr>
          <p:txBody>
            <a:bodyPr wrap="square" lIns="0" tIns="0" rIns="0" bIns="0" numCol="1" anchor="t">
              <a:noAutofit/>
            </a:bodyPr>
            <a:lstStyle/>
            <a:p>
              <a:endParaRPr/>
            </a:p>
          </p:txBody>
        </p:sp>
        <p:sp>
          <p:nvSpPr>
            <p:cNvPr id="191" name="Freeform 22"/>
            <p:cNvSpPr/>
            <p:nvPr/>
          </p:nvSpPr>
          <p:spPr>
            <a:xfrm>
              <a:off x="0" y="0"/>
              <a:ext cx="1449135" cy="20304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079" y="6070"/>
                    <a:pt x="4903" y="13506"/>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92" name="Freeform 23"/>
            <p:cNvSpPr/>
            <p:nvPr/>
          </p:nvSpPr>
          <p:spPr>
            <a:xfrm>
              <a:off x="0" y="9525"/>
              <a:ext cx="1248706" cy="16414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531" y="6386"/>
                    <a:pt x="5359" y="13586"/>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93" name="Freeform 24"/>
            <p:cNvSpPr/>
            <p:nvPr/>
          </p:nvSpPr>
          <p:spPr>
            <a:xfrm>
              <a:off x="0" y="0"/>
              <a:ext cx="1038733" cy="121285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3574" y="6522"/>
                    <a:pt x="6143" y="13722"/>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grpSp>
      <p:grpSp>
        <p:nvGrpSpPr>
          <p:cNvPr id="198" name="Group 39"/>
          <p:cNvGrpSpPr/>
          <p:nvPr/>
        </p:nvGrpSpPr>
        <p:grpSpPr>
          <a:xfrm>
            <a:off x="640079" y="1699589"/>
            <a:ext cx="3286554" cy="3470422"/>
            <a:chOff x="0" y="0"/>
            <a:chExt cx="3286552" cy="3470420"/>
          </a:xfrm>
        </p:grpSpPr>
        <p:sp>
          <p:nvSpPr>
            <p:cNvPr id="195" name="Rectangle 40"/>
            <p:cNvSpPr/>
            <p:nvPr/>
          </p:nvSpPr>
          <p:spPr>
            <a:xfrm>
              <a:off x="4373" y="0"/>
              <a:ext cx="3277806" cy="502921"/>
            </a:xfrm>
            <a:prstGeom prst="rect">
              <a:avLst/>
            </a:prstGeom>
            <a:solidFill>
              <a:schemeClr val="accent1"/>
            </a:solidFill>
            <a:ln w="12700" cap="flat">
              <a:noFill/>
              <a:miter lim="400000"/>
            </a:ln>
            <a:effectLst/>
          </p:spPr>
          <p:txBody>
            <a:bodyPr wrap="square" lIns="0" tIns="0" rIns="0" bIns="0" numCol="1" anchor="t">
              <a:noAutofit/>
            </a:bodyPr>
            <a:lstStyle/>
            <a:p>
              <a:endParaRPr/>
            </a:p>
          </p:txBody>
        </p:sp>
        <p:sp>
          <p:nvSpPr>
            <p:cNvPr id="196" name="Isosceles Triangle 22"/>
            <p:cNvSpPr/>
            <p:nvPr/>
          </p:nvSpPr>
          <p:spPr>
            <a:xfrm rot="10800000">
              <a:off x="1485282" y="3198017"/>
              <a:ext cx="315990" cy="272404"/>
            </a:xfrm>
            <a:prstGeom prst="triangle">
              <a:avLst/>
            </a:prstGeom>
            <a:solidFill>
              <a:schemeClr val="accent1"/>
            </a:solidFill>
            <a:ln w="12700" cap="flat">
              <a:noFill/>
              <a:miter lim="400000"/>
            </a:ln>
            <a:effectLst/>
          </p:spPr>
          <p:txBody>
            <a:bodyPr wrap="square" lIns="0" tIns="0" rIns="0" bIns="0" numCol="1" anchor="t">
              <a:noAutofit/>
            </a:bodyPr>
            <a:lstStyle/>
            <a:p>
              <a:endParaRPr/>
            </a:p>
          </p:txBody>
        </p:sp>
        <p:sp>
          <p:nvSpPr>
            <p:cNvPr id="197" name="Rectangle 42"/>
            <p:cNvSpPr/>
            <p:nvPr/>
          </p:nvSpPr>
          <p:spPr>
            <a:xfrm>
              <a:off x="-1" y="576072"/>
              <a:ext cx="3286554" cy="2624328"/>
            </a:xfrm>
            <a:prstGeom prst="rect">
              <a:avLst/>
            </a:prstGeom>
            <a:solidFill>
              <a:schemeClr val="accent1"/>
            </a:solidFill>
            <a:ln w="12700" cap="flat">
              <a:noFill/>
              <a:miter lim="400000"/>
            </a:ln>
            <a:effectLst/>
          </p:spPr>
          <p:txBody>
            <a:bodyPr wrap="square" lIns="0" tIns="0" rIns="0" bIns="0" numCol="1" anchor="t">
              <a:noAutofit/>
            </a:bodyPr>
            <a:lstStyle/>
            <a:p>
              <a:endParaRPr/>
            </a:p>
          </p:txBody>
        </p:sp>
      </p:grpSp>
      <p:sp>
        <p:nvSpPr>
          <p:cNvPr id="199" name="Title Text"/>
          <p:cNvSpPr txBox="1">
            <a:spLocks noGrp="1"/>
          </p:cNvSpPr>
          <p:nvPr>
            <p:ph type="title" hasCustomPrompt="1"/>
          </p:nvPr>
        </p:nvSpPr>
        <p:spPr>
          <a:xfrm>
            <a:off x="725554" y="2349924"/>
            <a:ext cx="3112048" cy="2464953"/>
          </a:xfrm>
          <a:prstGeom prst="rect">
            <a:avLst/>
          </a:prstGeom>
        </p:spPr>
        <p:txBody>
          <a:bodyPr/>
          <a:lstStyle>
            <a:lvl1pPr>
              <a:defRPr>
                <a:solidFill>
                  <a:srgbClr val="FFFEFF"/>
                </a:solidFill>
              </a:defRPr>
            </a:lvl1pPr>
          </a:lstStyle>
          <a:p>
            <a:r>
              <a:t>Title Text</a:t>
            </a:r>
          </a:p>
        </p:txBody>
      </p:sp>
      <p:sp>
        <p:nvSpPr>
          <p:cNvPr id="20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07"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grpSp>
        <p:nvGrpSpPr>
          <p:cNvPr id="234" name="Group 86"/>
          <p:cNvGrpSpPr/>
          <p:nvPr/>
        </p:nvGrpSpPr>
        <p:grpSpPr>
          <a:xfrm>
            <a:off x="-4672" y="0"/>
            <a:ext cx="9140206" cy="6858001"/>
            <a:chOff x="0" y="0"/>
            <a:chExt cx="9140204" cy="6858000"/>
          </a:xfrm>
        </p:grpSpPr>
        <p:sp>
          <p:nvSpPr>
            <p:cNvPr id="214" name="Freeform 5"/>
            <p:cNvSpPr/>
            <p:nvPr/>
          </p:nvSpPr>
          <p:spPr>
            <a:xfrm>
              <a:off x="1874797" y="0"/>
              <a:ext cx="2766887" cy="6848475"/>
            </a:xfrm>
            <a:custGeom>
              <a:avLst/>
              <a:gdLst/>
              <a:ahLst/>
              <a:cxnLst>
                <a:cxn ang="0">
                  <a:pos x="wd2" y="hd2"/>
                </a:cxn>
                <a:cxn ang="5400000">
                  <a:pos x="wd2" y="hd2"/>
                </a:cxn>
                <a:cxn ang="10800000">
                  <a:pos x="wd2" y="hd2"/>
                </a:cxn>
                <a:cxn ang="16200000">
                  <a:pos x="wd2" y="hd2"/>
                </a:cxn>
              </a:cxnLst>
              <a:rect l="0" t="0" r="r" b="b"/>
              <a:pathLst>
                <a:path w="15423" h="21600" extrusionOk="0">
                  <a:moveTo>
                    <a:pt x="15423" y="0"/>
                  </a:moveTo>
                  <a:cubicBezTo>
                    <a:pt x="2617" y="3315"/>
                    <a:pt x="-6177" y="15585"/>
                    <a:pt x="538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15" name="Freeform 6"/>
            <p:cNvSpPr/>
            <p:nvPr/>
          </p:nvSpPr>
          <p:spPr>
            <a:xfrm>
              <a:off x="8096699" y="9525"/>
              <a:ext cx="1043505" cy="3286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99" y="12835"/>
                    <a:pt x="7003" y="594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16" name="Freeform 7"/>
            <p:cNvSpPr/>
            <p:nvPr/>
          </p:nvSpPr>
          <p:spPr>
            <a:xfrm>
              <a:off x="7714929" y="5578474"/>
              <a:ext cx="1425275"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85" y="15047"/>
                    <a:pt x="14882" y="7766"/>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17" name="Freeform 8"/>
            <p:cNvSpPr/>
            <p:nvPr/>
          </p:nvSpPr>
          <p:spPr>
            <a:xfrm>
              <a:off x="1627699" y="0"/>
              <a:ext cx="2641760" cy="6848475"/>
            </a:xfrm>
            <a:custGeom>
              <a:avLst/>
              <a:gdLst/>
              <a:ahLst/>
              <a:cxnLst>
                <a:cxn ang="0">
                  <a:pos x="wd2" y="hd2"/>
                </a:cxn>
                <a:cxn ang="5400000">
                  <a:pos x="wd2" y="hd2"/>
                </a:cxn>
                <a:cxn ang="10800000">
                  <a:pos x="wd2" y="hd2"/>
                </a:cxn>
                <a:cxn ang="16200000">
                  <a:pos x="wd2" y="hd2"/>
                </a:cxn>
              </a:cxnLst>
              <a:rect l="0" t="0" r="r" b="b"/>
              <a:pathLst>
                <a:path w="15469" h="21600" extrusionOk="0">
                  <a:moveTo>
                    <a:pt x="15469" y="0"/>
                  </a:moveTo>
                  <a:cubicBezTo>
                    <a:pt x="2576" y="3600"/>
                    <a:pt x="-6131" y="15510"/>
                    <a:pt x="5339" y="2160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218" name="Freeform 9"/>
            <p:cNvSpPr/>
            <p:nvPr/>
          </p:nvSpPr>
          <p:spPr>
            <a:xfrm>
              <a:off x="8672535" y="9525"/>
              <a:ext cx="467669" cy="15716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327" y="13745"/>
                    <a:pt x="7273" y="6545"/>
                    <a:pt x="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219" name="Freeform 10"/>
            <p:cNvSpPr/>
            <p:nvPr/>
          </p:nvSpPr>
          <p:spPr>
            <a:xfrm>
              <a:off x="7963079" y="5811837"/>
              <a:ext cx="1177125" cy="10461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21" y="14924"/>
                    <a:pt x="14779" y="7658"/>
                    <a:pt x="2160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220" name="Freeform 11"/>
            <p:cNvSpPr/>
            <p:nvPr/>
          </p:nvSpPr>
          <p:spPr>
            <a:xfrm>
              <a:off x="1491762" y="0"/>
              <a:ext cx="2601128" cy="6848475"/>
            </a:xfrm>
            <a:custGeom>
              <a:avLst/>
              <a:gdLst/>
              <a:ahLst/>
              <a:cxnLst>
                <a:cxn ang="0">
                  <a:pos x="wd2" y="hd2"/>
                </a:cxn>
                <a:cxn ang="5400000">
                  <a:pos x="wd2" y="hd2"/>
                </a:cxn>
                <a:cxn ang="10800000">
                  <a:pos x="wd2" y="hd2"/>
                </a:cxn>
                <a:cxn ang="16200000">
                  <a:pos x="wd2" y="hd2"/>
                </a:cxn>
              </a:cxnLst>
              <a:rect l="0" t="0" r="r" b="b"/>
              <a:pathLst>
                <a:path w="15478" h="21600" extrusionOk="0">
                  <a:moveTo>
                    <a:pt x="15478" y="0"/>
                  </a:moveTo>
                  <a:cubicBezTo>
                    <a:pt x="2609" y="3675"/>
                    <a:pt x="-6122" y="15495"/>
                    <a:pt x="5302"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21" name="Freeform 12"/>
            <p:cNvSpPr/>
            <p:nvPr/>
          </p:nvSpPr>
          <p:spPr>
            <a:xfrm flipH="1" flipV="1">
              <a:off x="8973179" y="9525"/>
              <a:ext cx="167026" cy="57151"/>
            </a:xfrm>
            <a:prstGeom prst="line">
              <a:avLst/>
            </a:pr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22" name="Freeform 13"/>
            <p:cNvSpPr/>
            <p:nvPr/>
          </p:nvSpPr>
          <p:spPr>
            <a:xfrm>
              <a:off x="8111016" y="5940424"/>
              <a:ext cx="1029189" cy="9080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00" y="14815"/>
                    <a:pt x="14700" y="7577"/>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23" name="Freeform 14"/>
            <p:cNvSpPr/>
            <p:nvPr/>
          </p:nvSpPr>
          <p:spPr>
            <a:xfrm>
              <a:off x="1357729" y="0"/>
              <a:ext cx="2359755" cy="6848475"/>
            </a:xfrm>
            <a:custGeom>
              <a:avLst/>
              <a:gdLst/>
              <a:ahLst/>
              <a:cxnLst>
                <a:cxn ang="0">
                  <a:pos x="wd2" y="hd2"/>
                </a:cxn>
                <a:cxn ang="5400000">
                  <a:pos x="wd2" y="hd2"/>
                </a:cxn>
                <a:cxn ang="10800000">
                  <a:pos x="wd2" y="hd2"/>
                </a:cxn>
                <a:cxn ang="16200000">
                  <a:pos x="wd2" y="hd2"/>
                </a:cxn>
              </a:cxnLst>
              <a:rect l="0" t="0" r="r" b="b"/>
              <a:pathLst>
                <a:path w="15661" h="21600" extrusionOk="0">
                  <a:moveTo>
                    <a:pt x="15661" y="0"/>
                  </a:moveTo>
                  <a:cubicBezTo>
                    <a:pt x="2220" y="3840"/>
                    <a:pt x="-5939" y="15615"/>
                    <a:pt x="5288"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24" name="Freeform 15"/>
            <p:cNvSpPr/>
            <p:nvPr/>
          </p:nvSpPr>
          <p:spPr>
            <a:xfrm>
              <a:off x="8273268" y="6054724"/>
              <a:ext cx="866937" cy="7937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477" y="14745"/>
                    <a:pt x="14598" y="7502"/>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25" name="Freeform 16"/>
            <p:cNvSpPr/>
            <p:nvPr/>
          </p:nvSpPr>
          <p:spPr>
            <a:xfrm>
              <a:off x="1215287" y="0"/>
              <a:ext cx="2373350" cy="6848475"/>
            </a:xfrm>
            <a:custGeom>
              <a:avLst/>
              <a:gdLst/>
              <a:ahLst/>
              <a:cxnLst>
                <a:cxn ang="0">
                  <a:pos x="wd2" y="hd2"/>
                </a:cxn>
                <a:cxn ang="5400000">
                  <a:pos x="wd2" y="hd2"/>
                </a:cxn>
                <a:cxn ang="10800000">
                  <a:pos x="wd2" y="hd2"/>
                </a:cxn>
                <a:cxn ang="16200000">
                  <a:pos x="wd2" y="hd2"/>
                </a:cxn>
              </a:cxnLst>
              <a:rect l="0" t="0" r="r" b="b"/>
              <a:pathLst>
                <a:path w="15821" h="21600" extrusionOk="0">
                  <a:moveTo>
                    <a:pt x="15821" y="0"/>
                  </a:moveTo>
                  <a:cubicBezTo>
                    <a:pt x="2385" y="3975"/>
                    <a:pt x="-5779" y="15390"/>
                    <a:pt x="4926"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26" name="Freeform 17"/>
            <p:cNvSpPr/>
            <p:nvPr/>
          </p:nvSpPr>
          <p:spPr>
            <a:xfrm>
              <a:off x="8449836" y="6216649"/>
              <a:ext cx="690368" cy="6318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448" y="14617"/>
                    <a:pt x="14599" y="7471"/>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27" name="Freeform 18"/>
            <p:cNvSpPr/>
            <p:nvPr/>
          </p:nvSpPr>
          <p:spPr>
            <a:xfrm>
              <a:off x="911209" y="0"/>
              <a:ext cx="2462682" cy="6848475"/>
            </a:xfrm>
            <a:custGeom>
              <a:avLst/>
              <a:gdLst/>
              <a:ahLst/>
              <a:cxnLst>
                <a:cxn ang="0">
                  <a:pos x="wd2" y="hd2"/>
                </a:cxn>
                <a:cxn ang="5400000">
                  <a:pos x="wd2" y="hd2"/>
                </a:cxn>
                <a:cxn ang="10800000">
                  <a:pos x="wd2" y="hd2"/>
                </a:cxn>
                <a:cxn ang="16200000">
                  <a:pos x="wd2" y="hd2"/>
                </a:cxn>
              </a:cxnLst>
              <a:rect l="0" t="0" r="r" b="b"/>
              <a:pathLst>
                <a:path w="15503" h="21600" extrusionOk="0">
                  <a:moveTo>
                    <a:pt x="15503" y="0"/>
                  </a:moveTo>
                  <a:cubicBezTo>
                    <a:pt x="3383" y="4230"/>
                    <a:pt x="-6097" y="15270"/>
                    <a:pt x="4763"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28" name="Freeform 19"/>
            <p:cNvSpPr/>
            <p:nvPr/>
          </p:nvSpPr>
          <p:spPr>
            <a:xfrm>
              <a:off x="8758433" y="6519862"/>
              <a:ext cx="381771" cy="328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90" y="14713"/>
                    <a:pt x="14310" y="7513"/>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29" name="Freeform 20"/>
            <p:cNvSpPr/>
            <p:nvPr/>
          </p:nvSpPr>
          <p:spPr>
            <a:xfrm>
              <a:off x="571296" y="0"/>
              <a:ext cx="2212442" cy="6848475"/>
            </a:xfrm>
            <a:custGeom>
              <a:avLst/>
              <a:gdLst/>
              <a:ahLst/>
              <a:cxnLst>
                <a:cxn ang="0">
                  <a:pos x="wd2" y="hd2"/>
                </a:cxn>
                <a:cxn ang="5400000">
                  <a:pos x="wd2" y="hd2"/>
                </a:cxn>
                <a:cxn ang="10800000">
                  <a:pos x="wd2" y="hd2"/>
                </a:cxn>
                <a:cxn ang="16200000">
                  <a:pos x="wd2" y="hd2"/>
                </a:cxn>
              </a:cxnLst>
              <a:rect l="0" t="0" r="r" b="b"/>
              <a:pathLst>
                <a:path w="17528" h="21600" extrusionOk="0">
                  <a:moveTo>
                    <a:pt x="17528" y="0"/>
                  </a:moveTo>
                  <a:cubicBezTo>
                    <a:pt x="3971" y="4800"/>
                    <a:pt x="-4072" y="14685"/>
                    <a:pt x="2121" y="21600"/>
                  </a:cubicBezTo>
                </a:path>
              </a:pathLst>
            </a:custGeom>
            <a:noFill/>
            <a:ln w="12700" cap="flat">
              <a:solidFill>
                <a:srgbClr val="000000">
                  <a:alpha val="20000"/>
                </a:srgbClr>
              </a:solidFill>
              <a:prstDash val="dashDot"/>
              <a:miter lim="800000"/>
            </a:ln>
            <a:effectLst/>
          </p:spPr>
          <p:txBody>
            <a:bodyPr wrap="square" lIns="0" tIns="0" rIns="0" bIns="0" numCol="1" anchor="t">
              <a:noAutofit/>
            </a:bodyPr>
            <a:lstStyle/>
            <a:p>
              <a:endParaRPr/>
            </a:p>
          </p:txBody>
        </p:sp>
        <p:sp>
          <p:nvSpPr>
            <p:cNvPr id="230" name="Freeform 21"/>
            <p:cNvSpPr/>
            <p:nvPr/>
          </p:nvSpPr>
          <p:spPr>
            <a:xfrm>
              <a:off x="303585" y="0"/>
              <a:ext cx="2370395" cy="6848475"/>
            </a:xfrm>
            <a:custGeom>
              <a:avLst/>
              <a:gdLst/>
              <a:ahLst/>
              <a:cxnLst>
                <a:cxn ang="0">
                  <a:pos x="wd2" y="hd2"/>
                </a:cxn>
                <a:cxn ang="5400000">
                  <a:pos x="wd2" y="hd2"/>
                </a:cxn>
                <a:cxn ang="10800000">
                  <a:pos x="wd2" y="hd2"/>
                </a:cxn>
                <a:cxn ang="16200000">
                  <a:pos x="wd2" y="hd2"/>
                </a:cxn>
              </a:cxnLst>
              <a:rect l="0" t="0" r="r" b="b"/>
              <a:pathLst>
                <a:path w="17324" h="21600" extrusionOk="0">
                  <a:moveTo>
                    <a:pt x="17324" y="0"/>
                  </a:moveTo>
                  <a:cubicBezTo>
                    <a:pt x="4364" y="4875"/>
                    <a:pt x="-4276" y="14400"/>
                    <a:pt x="2204" y="21600"/>
                  </a:cubicBezTo>
                </a:path>
              </a:pathLst>
            </a:custGeom>
            <a:noFill/>
            <a:ln w="9525" cap="flat">
              <a:solidFill>
                <a:srgbClr val="000000">
                  <a:alpha val="20000"/>
                </a:srgbClr>
              </a:solidFill>
              <a:prstDash val="lgDash"/>
              <a:miter lim="800000"/>
            </a:ln>
            <a:effectLst/>
          </p:spPr>
          <p:txBody>
            <a:bodyPr wrap="square" lIns="0" tIns="0" rIns="0" bIns="0" numCol="1" anchor="t">
              <a:noAutofit/>
            </a:bodyPr>
            <a:lstStyle/>
            <a:p>
              <a:endParaRPr/>
            </a:p>
          </p:txBody>
        </p:sp>
        <p:sp>
          <p:nvSpPr>
            <p:cNvPr id="231" name="Freeform 22"/>
            <p:cNvSpPr/>
            <p:nvPr/>
          </p:nvSpPr>
          <p:spPr>
            <a:xfrm>
              <a:off x="0" y="0"/>
              <a:ext cx="1449135" cy="20304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079" y="6070"/>
                    <a:pt x="4903" y="13506"/>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32" name="Freeform 23"/>
            <p:cNvSpPr/>
            <p:nvPr/>
          </p:nvSpPr>
          <p:spPr>
            <a:xfrm>
              <a:off x="0" y="9525"/>
              <a:ext cx="1248706" cy="16414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531" y="6386"/>
                    <a:pt x="5359" y="13586"/>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33" name="Freeform 24"/>
            <p:cNvSpPr/>
            <p:nvPr/>
          </p:nvSpPr>
          <p:spPr>
            <a:xfrm>
              <a:off x="0" y="0"/>
              <a:ext cx="1038733" cy="121285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3574" y="6522"/>
                    <a:pt x="6143" y="13722"/>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grpSp>
      <p:grpSp>
        <p:nvGrpSpPr>
          <p:cNvPr id="238" name="Group 41"/>
          <p:cNvGrpSpPr/>
          <p:nvPr/>
        </p:nvGrpSpPr>
        <p:grpSpPr>
          <a:xfrm>
            <a:off x="640079" y="1699589"/>
            <a:ext cx="3286554" cy="3470422"/>
            <a:chOff x="0" y="0"/>
            <a:chExt cx="3286552" cy="3470420"/>
          </a:xfrm>
        </p:grpSpPr>
        <p:sp>
          <p:nvSpPr>
            <p:cNvPr id="235" name="Rectangle 42"/>
            <p:cNvSpPr/>
            <p:nvPr/>
          </p:nvSpPr>
          <p:spPr>
            <a:xfrm>
              <a:off x="4373" y="0"/>
              <a:ext cx="3277806" cy="502921"/>
            </a:xfrm>
            <a:prstGeom prst="rect">
              <a:avLst/>
            </a:prstGeom>
            <a:solidFill>
              <a:schemeClr val="accent1"/>
            </a:solidFill>
            <a:ln w="12700" cap="flat">
              <a:noFill/>
              <a:miter lim="400000"/>
            </a:ln>
            <a:effectLst/>
          </p:spPr>
          <p:txBody>
            <a:bodyPr wrap="square" lIns="0" tIns="0" rIns="0" bIns="0" numCol="1" anchor="t">
              <a:noAutofit/>
            </a:bodyPr>
            <a:lstStyle/>
            <a:p>
              <a:endParaRPr/>
            </a:p>
          </p:txBody>
        </p:sp>
        <p:sp>
          <p:nvSpPr>
            <p:cNvPr id="236" name="Isosceles Triangle 22"/>
            <p:cNvSpPr/>
            <p:nvPr/>
          </p:nvSpPr>
          <p:spPr>
            <a:xfrm rot="10800000">
              <a:off x="1485282" y="3198017"/>
              <a:ext cx="315990" cy="272404"/>
            </a:xfrm>
            <a:prstGeom prst="triangle">
              <a:avLst/>
            </a:prstGeom>
            <a:solidFill>
              <a:schemeClr val="accent1"/>
            </a:solidFill>
            <a:ln w="12700" cap="flat">
              <a:noFill/>
              <a:miter lim="400000"/>
            </a:ln>
            <a:effectLst/>
          </p:spPr>
          <p:txBody>
            <a:bodyPr wrap="square" lIns="0" tIns="0" rIns="0" bIns="0" numCol="1" anchor="t">
              <a:noAutofit/>
            </a:bodyPr>
            <a:lstStyle/>
            <a:p>
              <a:endParaRPr/>
            </a:p>
          </p:txBody>
        </p:sp>
        <p:sp>
          <p:nvSpPr>
            <p:cNvPr id="237" name="Rectangle 44"/>
            <p:cNvSpPr/>
            <p:nvPr/>
          </p:nvSpPr>
          <p:spPr>
            <a:xfrm>
              <a:off x="-1" y="576072"/>
              <a:ext cx="3286554" cy="2624328"/>
            </a:xfrm>
            <a:prstGeom prst="rect">
              <a:avLst/>
            </a:prstGeom>
            <a:solidFill>
              <a:schemeClr val="accent1"/>
            </a:solidFill>
            <a:ln w="12700" cap="flat">
              <a:noFill/>
              <a:miter lim="400000"/>
            </a:ln>
            <a:effectLst/>
          </p:spPr>
          <p:txBody>
            <a:bodyPr wrap="square" lIns="0" tIns="0" rIns="0" bIns="0" numCol="1" anchor="t">
              <a:noAutofit/>
            </a:bodyPr>
            <a:lstStyle/>
            <a:p>
              <a:endParaRPr/>
            </a:p>
          </p:txBody>
        </p:sp>
      </p:grpSp>
      <p:sp>
        <p:nvSpPr>
          <p:cNvPr id="239" name="Title Text"/>
          <p:cNvSpPr txBox="1">
            <a:spLocks noGrp="1"/>
          </p:cNvSpPr>
          <p:nvPr>
            <p:ph type="title" hasCustomPrompt="1"/>
          </p:nvPr>
        </p:nvSpPr>
        <p:spPr>
          <a:xfrm>
            <a:off x="725554" y="2349924"/>
            <a:ext cx="3112048" cy="1225400"/>
          </a:xfrm>
          <a:prstGeom prst="rect">
            <a:avLst/>
          </a:prstGeom>
        </p:spPr>
        <p:txBody>
          <a:bodyPr lIns="0" tIns="0" rIns="0" bIns="0" anchor="b"/>
          <a:lstStyle>
            <a:lvl1pPr>
              <a:defRPr sz="2800">
                <a:solidFill>
                  <a:srgbClr val="FFFEFF"/>
                </a:solidFill>
              </a:defRPr>
            </a:lvl1pPr>
          </a:lstStyle>
          <a:p>
            <a:r>
              <a:t>Title Text</a:t>
            </a:r>
          </a:p>
        </p:txBody>
      </p:sp>
      <p:sp>
        <p:nvSpPr>
          <p:cNvPr id="240" name="Body Level One…"/>
          <p:cNvSpPr txBox="1">
            <a:spLocks noGrp="1"/>
          </p:cNvSpPr>
          <p:nvPr>
            <p:ph type="body" sz="half" idx="1" hasCustomPrompt="1"/>
          </p:nvPr>
        </p:nvSpPr>
        <p:spPr>
          <a:xfrm>
            <a:off x="4415685" y="801389"/>
            <a:ext cx="4095644" cy="5249497"/>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241" name="Text Placeholder 3"/>
          <p:cNvSpPr>
            <a:spLocks noGrp="1"/>
          </p:cNvSpPr>
          <p:nvPr>
            <p:ph type="body" sz="quarter" idx="21"/>
          </p:nvPr>
        </p:nvSpPr>
        <p:spPr>
          <a:xfrm>
            <a:off x="725553" y="3575324"/>
            <a:ext cx="3112049" cy="1239552"/>
          </a:xfrm>
          <a:prstGeom prst="rect">
            <a:avLst/>
          </a:prstGeom>
        </p:spPr>
        <p:txBody>
          <a:bodyPr/>
          <a:lstStyle/>
          <a:p>
            <a:pPr marL="0" indent="0" algn="ctr">
              <a:buClrTx/>
              <a:buSzTx/>
              <a:buNone/>
              <a:defRPr sz="1400">
                <a:solidFill>
                  <a:srgbClr val="FFFEFF"/>
                </a:solidFill>
              </a:defRPr>
            </a:pPr>
            <a:endParaRPr/>
          </a:p>
        </p:txBody>
      </p:sp>
      <p:sp>
        <p:nvSpPr>
          <p:cNvPr id="242"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grpSp>
        <p:nvGrpSpPr>
          <p:cNvPr id="265" name="Group 428"/>
          <p:cNvGrpSpPr/>
          <p:nvPr/>
        </p:nvGrpSpPr>
        <p:grpSpPr>
          <a:xfrm>
            <a:off x="-1" y="0"/>
            <a:ext cx="9121778" cy="6853239"/>
            <a:chOff x="0" y="0"/>
            <a:chExt cx="9121776" cy="6853238"/>
          </a:xfrm>
        </p:grpSpPr>
        <p:sp>
          <p:nvSpPr>
            <p:cNvPr id="249" name="Freeform 6"/>
            <p:cNvSpPr/>
            <p:nvPr/>
          </p:nvSpPr>
          <p:spPr>
            <a:xfrm>
              <a:off x="-1" y="1387241"/>
              <a:ext cx="6979872" cy="5465997"/>
            </a:xfrm>
            <a:custGeom>
              <a:avLst/>
              <a:gdLst/>
              <a:ahLst/>
              <a:cxnLst>
                <a:cxn ang="0">
                  <a:pos x="wd2" y="hd2"/>
                </a:cxn>
                <a:cxn ang="5400000">
                  <a:pos x="wd2" y="hd2"/>
                </a:cxn>
                <a:cxn ang="10800000">
                  <a:pos x="wd2" y="hd2"/>
                </a:cxn>
                <a:cxn ang="16200000">
                  <a:pos x="wd2" y="hd2"/>
                </a:cxn>
              </a:cxnLst>
              <a:rect l="0" t="0" r="r" b="b"/>
              <a:pathLst>
                <a:path w="19236" h="21384" extrusionOk="0">
                  <a:moveTo>
                    <a:pt x="17851" y="21384"/>
                  </a:moveTo>
                  <a:cubicBezTo>
                    <a:pt x="21600" y="16900"/>
                    <a:pt x="16816" y="9179"/>
                    <a:pt x="14378" y="5849"/>
                  </a:cubicBezTo>
                  <a:cubicBezTo>
                    <a:pt x="12137" y="2798"/>
                    <a:pt x="9293" y="435"/>
                    <a:pt x="6160" y="44"/>
                  </a:cubicBezTo>
                  <a:cubicBezTo>
                    <a:pt x="4129" y="-216"/>
                    <a:pt x="1861" y="696"/>
                    <a:pt x="0" y="2351"/>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50" name="Freeform 7"/>
            <p:cNvSpPr/>
            <p:nvPr/>
          </p:nvSpPr>
          <p:spPr>
            <a:xfrm>
              <a:off x="0" y="5564188"/>
              <a:ext cx="1412876" cy="12842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309" y="9520"/>
                    <a:pt x="13527" y="17600"/>
                    <a:pt x="2160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51" name="Freeform 8"/>
            <p:cNvSpPr/>
            <p:nvPr/>
          </p:nvSpPr>
          <p:spPr>
            <a:xfrm>
              <a:off x="0" y="2203381"/>
              <a:ext cx="6104637" cy="4640332"/>
            </a:xfrm>
            <a:custGeom>
              <a:avLst/>
              <a:gdLst/>
              <a:ahLst/>
              <a:cxnLst>
                <a:cxn ang="0">
                  <a:pos x="wd2" y="hd2"/>
                </a:cxn>
                <a:cxn ang="5400000">
                  <a:pos x="wd2" y="hd2"/>
                </a:cxn>
                <a:cxn ang="10800000">
                  <a:pos x="wd2" y="hd2"/>
                </a:cxn>
                <a:cxn ang="16200000">
                  <a:pos x="wd2" y="hd2"/>
                </a:cxn>
              </a:cxnLst>
              <a:rect l="0" t="0" r="r" b="b"/>
              <a:pathLst>
                <a:path w="20254" h="20824" extrusionOk="0">
                  <a:moveTo>
                    <a:pt x="13332" y="20824"/>
                  </a:moveTo>
                  <a:cubicBezTo>
                    <a:pt x="16456" y="19864"/>
                    <a:pt x="21600" y="17430"/>
                    <a:pt x="19928" y="11774"/>
                  </a:cubicBezTo>
                  <a:cubicBezTo>
                    <a:pt x="18366" y="6481"/>
                    <a:pt x="13585" y="1508"/>
                    <a:pt x="9498" y="270"/>
                  </a:cubicBezTo>
                  <a:cubicBezTo>
                    <a:pt x="6043" y="-776"/>
                    <a:pt x="2130" y="1294"/>
                    <a:pt x="0" y="52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52" name="Freeform 9"/>
            <p:cNvSpPr/>
            <p:nvPr/>
          </p:nvSpPr>
          <p:spPr>
            <a:xfrm>
              <a:off x="4763" y="6207125"/>
              <a:ext cx="717551" cy="6461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6437" y="8259"/>
                    <a:pt x="13875" y="15724"/>
                    <a:pt x="21600" y="2160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253" name="Freeform 10"/>
            <p:cNvSpPr/>
            <p:nvPr/>
          </p:nvSpPr>
          <p:spPr>
            <a:xfrm>
              <a:off x="0" y="1898484"/>
              <a:ext cx="6536244" cy="4954755"/>
            </a:xfrm>
            <a:custGeom>
              <a:avLst/>
              <a:gdLst/>
              <a:ahLst/>
              <a:cxnLst>
                <a:cxn ang="0">
                  <a:pos x="wd2" y="hd2"/>
                </a:cxn>
                <a:cxn ang="5400000">
                  <a:pos x="wd2" y="hd2"/>
                </a:cxn>
                <a:cxn ang="10800000">
                  <a:pos x="wd2" y="hd2"/>
                </a:cxn>
                <a:cxn ang="16200000">
                  <a:pos x="wd2" y="hd2"/>
                </a:cxn>
              </a:cxnLst>
              <a:rect l="0" t="0" r="r" b="b"/>
              <a:pathLst>
                <a:path w="20906" h="21207" extrusionOk="0">
                  <a:moveTo>
                    <a:pt x="15728" y="21207"/>
                  </a:moveTo>
                  <a:cubicBezTo>
                    <a:pt x="17463" y="20352"/>
                    <a:pt x="19516" y="19090"/>
                    <a:pt x="20459" y="16810"/>
                  </a:cubicBezTo>
                  <a:cubicBezTo>
                    <a:pt x="21600" y="14061"/>
                    <a:pt x="20353" y="11211"/>
                    <a:pt x="18999" y="9094"/>
                  </a:cubicBezTo>
                  <a:cubicBezTo>
                    <a:pt x="16246" y="4758"/>
                    <a:pt x="12412" y="767"/>
                    <a:pt x="8062" y="75"/>
                  </a:cubicBezTo>
                  <a:cubicBezTo>
                    <a:pt x="5111" y="-393"/>
                    <a:pt x="2130" y="1378"/>
                    <a:pt x="0" y="4188"/>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254" name="Freeform 11"/>
            <p:cNvSpPr/>
            <p:nvPr/>
          </p:nvSpPr>
          <p:spPr>
            <a:xfrm>
              <a:off x="-1" y="780659"/>
              <a:ext cx="7931682" cy="6072580"/>
            </a:xfrm>
            <a:custGeom>
              <a:avLst/>
              <a:gdLst/>
              <a:ahLst/>
              <a:cxnLst>
                <a:cxn ang="0">
                  <a:pos x="wd2" y="hd2"/>
                </a:cxn>
                <a:cxn ang="5400000">
                  <a:pos x="wd2" y="hd2"/>
                </a:cxn>
                <a:cxn ang="10800000">
                  <a:pos x="wd2" y="hd2"/>
                </a:cxn>
                <a:cxn ang="16200000">
                  <a:pos x="wd2" y="hd2"/>
                </a:cxn>
              </a:cxnLst>
              <a:rect l="0" t="0" r="r" b="b"/>
              <a:pathLst>
                <a:path w="19473" h="21213" extrusionOk="0">
                  <a:moveTo>
                    <a:pt x="18121" y="21213"/>
                  </a:moveTo>
                  <a:cubicBezTo>
                    <a:pt x="21600" y="16544"/>
                    <a:pt x="17560" y="10446"/>
                    <a:pt x="15038" y="7040"/>
                  </a:cubicBezTo>
                  <a:cubicBezTo>
                    <a:pt x="12668" y="3850"/>
                    <a:pt x="9784" y="1108"/>
                    <a:pt x="6527" y="228"/>
                  </a:cubicBezTo>
                  <a:cubicBezTo>
                    <a:pt x="4250" y="-387"/>
                    <a:pt x="1997" y="278"/>
                    <a:pt x="0" y="179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55" name="Freeform 12"/>
            <p:cNvSpPr/>
            <p:nvPr/>
          </p:nvSpPr>
          <p:spPr>
            <a:xfrm>
              <a:off x="-1" y="238906"/>
              <a:ext cx="8772869" cy="6614333"/>
            </a:xfrm>
            <a:custGeom>
              <a:avLst/>
              <a:gdLst/>
              <a:ahLst/>
              <a:cxnLst>
                <a:cxn ang="0">
                  <a:pos x="wd2" y="hd2"/>
                </a:cxn>
                <a:cxn ang="5400000">
                  <a:pos x="wd2" y="hd2"/>
                </a:cxn>
                <a:cxn ang="10800000">
                  <a:pos x="wd2" y="hd2"/>
                </a:cxn>
                <a:cxn ang="16200000">
                  <a:pos x="wd2" y="hd2"/>
                </a:cxn>
              </a:cxnLst>
              <a:rect l="0" t="0" r="r" b="b"/>
              <a:pathLst>
                <a:path w="19832" h="21216" extrusionOk="0">
                  <a:moveTo>
                    <a:pt x="18547" y="21216"/>
                  </a:moveTo>
                  <a:cubicBezTo>
                    <a:pt x="21600" y="16655"/>
                    <a:pt x="18579" y="11591"/>
                    <a:pt x="16041" y="8235"/>
                  </a:cubicBezTo>
                  <a:cubicBezTo>
                    <a:pt x="13418" y="4787"/>
                    <a:pt x="10332" y="1797"/>
                    <a:pt x="6827" y="547"/>
                  </a:cubicBezTo>
                  <a:cubicBezTo>
                    <a:pt x="4215" y="-384"/>
                    <a:pt x="2043" y="-109"/>
                    <a:pt x="0" y="1248"/>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56" name="Freeform 13"/>
            <p:cNvSpPr/>
            <p:nvPr/>
          </p:nvSpPr>
          <p:spPr>
            <a:xfrm>
              <a:off x="3895725" y="4763"/>
              <a:ext cx="5216525" cy="53689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300" y="17391"/>
                    <a:pt x="16599" y="13412"/>
                    <a:pt x="13960" y="10542"/>
                  </a:cubicBezTo>
                  <a:cubicBezTo>
                    <a:pt x="10022" y="6256"/>
                    <a:pt x="5395" y="2430"/>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57" name="Freeform 15"/>
            <p:cNvSpPr/>
            <p:nvPr/>
          </p:nvSpPr>
          <p:spPr>
            <a:xfrm>
              <a:off x="4289425" y="4763"/>
              <a:ext cx="4832350" cy="48228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857" y="18085"/>
                    <a:pt x="17050" y="14847"/>
                    <a:pt x="14839" y="12291"/>
                  </a:cubicBezTo>
                  <a:cubicBezTo>
                    <a:pt x="10630" y="7413"/>
                    <a:pt x="5740" y="3004"/>
                    <a:pt x="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258" name="Freeform 16"/>
            <p:cNvSpPr/>
            <p:nvPr/>
          </p:nvSpPr>
          <p:spPr>
            <a:xfrm>
              <a:off x="4479925" y="4763"/>
              <a:ext cx="4641850" cy="459898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785" y="18361"/>
                    <a:pt x="17240" y="15390"/>
                    <a:pt x="15182" y="12956"/>
                  </a:cubicBezTo>
                  <a:cubicBezTo>
                    <a:pt x="10866" y="7863"/>
                    <a:pt x="5843" y="3239"/>
                    <a:pt x="0" y="0"/>
                  </a:cubicBezTo>
                </a:path>
              </a:pathLst>
            </a:custGeom>
            <a:noFill/>
            <a:ln w="12700" cap="flat">
              <a:solidFill>
                <a:srgbClr val="000000">
                  <a:alpha val="20000"/>
                </a:srgbClr>
              </a:solidFill>
              <a:prstDash val="dashDot"/>
              <a:miter lim="800000"/>
            </a:ln>
            <a:effectLst/>
          </p:spPr>
          <p:txBody>
            <a:bodyPr wrap="square" lIns="0" tIns="0" rIns="0" bIns="0" numCol="1" anchor="t">
              <a:noAutofit/>
            </a:bodyPr>
            <a:lstStyle/>
            <a:p>
              <a:endParaRPr/>
            </a:p>
          </p:txBody>
        </p:sp>
        <p:sp>
          <p:nvSpPr>
            <p:cNvPr id="259" name="Freeform 17"/>
            <p:cNvSpPr/>
            <p:nvPr/>
          </p:nvSpPr>
          <p:spPr>
            <a:xfrm>
              <a:off x="4679950" y="0"/>
              <a:ext cx="4441825" cy="423703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958" y="18982"/>
                    <a:pt x="17992" y="16582"/>
                    <a:pt x="16304" y="14521"/>
                  </a:cubicBezTo>
                  <a:cubicBezTo>
                    <a:pt x="11633" y="8848"/>
                    <a:pt x="6244" y="3685"/>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60" name="Freeform 18"/>
            <p:cNvSpPr/>
            <p:nvPr/>
          </p:nvSpPr>
          <p:spPr>
            <a:xfrm>
              <a:off x="4932363" y="4763"/>
              <a:ext cx="4179889" cy="39862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175" y="19461"/>
                    <a:pt x="18577" y="17502"/>
                    <a:pt x="17152" y="15749"/>
                  </a:cubicBezTo>
                  <a:cubicBezTo>
                    <a:pt x="12238" y="9666"/>
                    <a:pt x="6586" y="409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61" name="Freeform 19"/>
            <p:cNvSpPr/>
            <p:nvPr/>
          </p:nvSpPr>
          <p:spPr>
            <a:xfrm>
              <a:off x="5345113" y="4763"/>
              <a:ext cx="3776664" cy="38385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267" y="19780"/>
                    <a:pt x="18907" y="18094"/>
                    <a:pt x="17628" y="16514"/>
                  </a:cubicBezTo>
                  <a:cubicBezTo>
                    <a:pt x="12568" y="10251"/>
                    <a:pt x="6747" y="4497"/>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62" name="Freeform 20"/>
            <p:cNvSpPr/>
            <p:nvPr/>
          </p:nvSpPr>
          <p:spPr>
            <a:xfrm>
              <a:off x="7234238" y="4763"/>
              <a:ext cx="1887539" cy="13557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690" y="13794"/>
                    <a:pt x="7508" y="651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63" name="Freeform 21"/>
            <p:cNvSpPr/>
            <p:nvPr/>
          </p:nvSpPr>
          <p:spPr>
            <a:xfrm>
              <a:off x="7699375" y="9525"/>
              <a:ext cx="1422400" cy="11080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231" y="13442"/>
                    <a:pt x="7007" y="6304"/>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64" name="Freeform 22"/>
            <p:cNvSpPr/>
            <p:nvPr/>
          </p:nvSpPr>
          <p:spPr>
            <a:xfrm>
              <a:off x="8485188" y="4763"/>
              <a:ext cx="636589" cy="361951"/>
            </a:xfrm>
            <a:prstGeom prst="line">
              <a:avLst/>
            </a:pr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grpSp>
      <p:grpSp>
        <p:nvGrpSpPr>
          <p:cNvPr id="269" name="Group 8"/>
          <p:cNvGrpSpPr/>
          <p:nvPr/>
        </p:nvGrpSpPr>
        <p:grpSpPr>
          <a:xfrm>
            <a:off x="644463" y="1698331"/>
            <a:ext cx="4357752" cy="3470422"/>
            <a:chOff x="0" y="0"/>
            <a:chExt cx="4357751" cy="3470420"/>
          </a:xfrm>
        </p:grpSpPr>
        <p:sp>
          <p:nvSpPr>
            <p:cNvPr id="266" name="Rectangle 76"/>
            <p:cNvSpPr/>
            <p:nvPr/>
          </p:nvSpPr>
          <p:spPr>
            <a:xfrm>
              <a:off x="0" y="-1"/>
              <a:ext cx="4357752" cy="502921"/>
            </a:xfrm>
            <a:prstGeom prst="rect">
              <a:avLst/>
            </a:prstGeom>
            <a:solidFill>
              <a:schemeClr val="accent1"/>
            </a:solidFill>
            <a:ln w="12700" cap="flat">
              <a:noFill/>
              <a:miter lim="400000"/>
            </a:ln>
            <a:effectLst/>
          </p:spPr>
          <p:txBody>
            <a:bodyPr wrap="square" lIns="0" tIns="0" rIns="0" bIns="0" numCol="1" anchor="t">
              <a:noAutofit/>
            </a:bodyPr>
            <a:lstStyle/>
            <a:p>
              <a:endParaRPr/>
            </a:p>
          </p:txBody>
        </p:sp>
        <p:sp>
          <p:nvSpPr>
            <p:cNvPr id="267" name="Rectangle 78"/>
            <p:cNvSpPr/>
            <p:nvPr/>
          </p:nvSpPr>
          <p:spPr>
            <a:xfrm>
              <a:off x="0" y="576071"/>
              <a:ext cx="4357752" cy="2624328"/>
            </a:xfrm>
            <a:prstGeom prst="rect">
              <a:avLst/>
            </a:prstGeom>
            <a:solidFill>
              <a:schemeClr val="accent1"/>
            </a:solidFill>
            <a:ln w="12700" cap="flat">
              <a:noFill/>
              <a:miter lim="400000"/>
            </a:ln>
            <a:effectLst/>
          </p:spPr>
          <p:txBody>
            <a:bodyPr wrap="square" lIns="0" tIns="0" rIns="0" bIns="0" numCol="1" anchor="t">
              <a:noAutofit/>
            </a:bodyPr>
            <a:lstStyle/>
            <a:p>
              <a:endParaRPr/>
            </a:p>
          </p:txBody>
        </p:sp>
        <p:sp>
          <p:nvSpPr>
            <p:cNvPr id="268" name="Isosceles Triangle 9"/>
            <p:cNvSpPr/>
            <p:nvPr/>
          </p:nvSpPr>
          <p:spPr>
            <a:xfrm rot="10800000">
              <a:off x="2020882" y="3198016"/>
              <a:ext cx="315989" cy="272405"/>
            </a:xfrm>
            <a:prstGeom prst="triangle">
              <a:avLst/>
            </a:prstGeom>
            <a:solidFill>
              <a:schemeClr val="accent1"/>
            </a:solidFill>
            <a:ln w="12700" cap="flat">
              <a:noFill/>
              <a:miter lim="400000"/>
            </a:ln>
            <a:effectLst/>
          </p:spPr>
          <p:txBody>
            <a:bodyPr wrap="square" lIns="0" tIns="0" rIns="0" bIns="0" numCol="1" anchor="t">
              <a:noAutofit/>
            </a:bodyPr>
            <a:lstStyle/>
            <a:p>
              <a:endParaRPr/>
            </a:p>
          </p:txBody>
        </p:sp>
      </p:grpSp>
      <p:sp>
        <p:nvSpPr>
          <p:cNvPr id="270" name="Picture Placeholder 2"/>
          <p:cNvSpPr>
            <a:spLocks noGrp="1"/>
          </p:cNvSpPr>
          <p:nvPr>
            <p:ph type="pic" sz="half" idx="21"/>
          </p:nvPr>
        </p:nvSpPr>
        <p:spPr>
          <a:xfrm>
            <a:off x="5654676" y="0"/>
            <a:ext cx="3489324" cy="6858000"/>
          </a:xfrm>
          <a:prstGeom prst="rect">
            <a:avLst/>
          </a:prstGeom>
        </p:spPr>
        <p:txBody>
          <a:bodyPr lIns="91439" rIns="91439">
            <a:noAutofit/>
          </a:bodyPr>
          <a:lstStyle/>
          <a:p>
            <a:endParaRPr/>
          </a:p>
        </p:txBody>
      </p:sp>
      <p:sp>
        <p:nvSpPr>
          <p:cNvPr id="271" name="Title Text"/>
          <p:cNvSpPr txBox="1">
            <a:spLocks noGrp="1"/>
          </p:cNvSpPr>
          <p:nvPr>
            <p:ph type="title" hasCustomPrompt="1"/>
          </p:nvPr>
        </p:nvSpPr>
        <p:spPr>
          <a:xfrm>
            <a:off x="723584" y="2336401"/>
            <a:ext cx="4197667" cy="1265540"/>
          </a:xfrm>
          <a:prstGeom prst="rect">
            <a:avLst/>
          </a:prstGeom>
        </p:spPr>
        <p:txBody>
          <a:bodyPr lIns="0" tIns="0" rIns="0" bIns="0" anchor="b"/>
          <a:lstStyle>
            <a:lvl1pPr>
              <a:defRPr>
                <a:solidFill>
                  <a:srgbClr val="FFFEFF"/>
                </a:solidFill>
              </a:defRPr>
            </a:lvl1pPr>
          </a:lstStyle>
          <a:p>
            <a:r>
              <a:t>Title Text</a:t>
            </a:r>
          </a:p>
        </p:txBody>
      </p:sp>
      <p:sp>
        <p:nvSpPr>
          <p:cNvPr id="272" name="Body Level One…"/>
          <p:cNvSpPr txBox="1">
            <a:spLocks noGrp="1"/>
          </p:cNvSpPr>
          <p:nvPr>
            <p:ph type="body" sz="quarter" idx="1" hasCustomPrompt="1"/>
          </p:nvPr>
        </p:nvSpPr>
        <p:spPr>
          <a:xfrm>
            <a:off x="722314" y="3601940"/>
            <a:ext cx="4199255" cy="1214536"/>
          </a:xfrm>
          <a:prstGeom prst="rect">
            <a:avLst/>
          </a:prstGeom>
        </p:spPr>
        <p:txBody>
          <a:bodyPr/>
          <a:lstStyle>
            <a:lvl1pPr marL="0" indent="0" algn="ctr">
              <a:buClrTx/>
              <a:buSzTx/>
              <a:buNone/>
              <a:defRPr sz="1400">
                <a:solidFill>
                  <a:srgbClr val="FFFEFF"/>
                </a:solidFill>
              </a:defRPr>
            </a:lvl1pPr>
            <a:lvl2pPr marL="0" indent="342900" algn="ctr">
              <a:buClrTx/>
              <a:buSzTx/>
              <a:buNone/>
              <a:defRPr sz="1400">
                <a:solidFill>
                  <a:srgbClr val="FFFEFF"/>
                </a:solidFill>
              </a:defRPr>
            </a:lvl2pPr>
            <a:lvl3pPr marL="0" indent="685800" algn="ctr">
              <a:buClrTx/>
              <a:buSzTx/>
              <a:buNone/>
              <a:defRPr sz="1400">
                <a:solidFill>
                  <a:srgbClr val="FFFEFF"/>
                </a:solidFill>
              </a:defRPr>
            </a:lvl3pPr>
            <a:lvl4pPr marL="0" indent="1028700" algn="ctr">
              <a:buClrTx/>
              <a:buSzTx/>
              <a:buNone/>
              <a:defRPr sz="1400">
                <a:solidFill>
                  <a:srgbClr val="FFFEFF"/>
                </a:solidFill>
              </a:defRPr>
            </a:lvl4pPr>
            <a:lvl5pPr marL="0" indent="1371600" algn="ctr">
              <a:buClrTx/>
              <a:buSzTx/>
              <a:buNone/>
              <a:defRPr sz="1400">
                <a:solidFill>
                  <a:srgbClr val="FFFEFF"/>
                </a:solidFill>
              </a:defRPr>
            </a:lvl5pPr>
          </a:lstStyle>
          <a:p>
            <a:r>
              <a:t>Body Level One</a:t>
            </a:r>
          </a:p>
          <a:p>
            <a:pPr lvl="1"/>
            <a:r>
              <a:t>Body Level Two</a:t>
            </a:r>
          </a:p>
          <a:p>
            <a:pPr lvl="2"/>
            <a:r>
              <a:t>Body Level Three</a:t>
            </a:r>
          </a:p>
          <a:p>
            <a:pPr lvl="3"/>
            <a:r>
              <a:t>Body Level Four</a:t>
            </a:r>
          </a:p>
          <a:p>
            <a:pPr lvl="4"/>
            <a:r>
              <a:t>Body Level Five</a:t>
            </a:r>
          </a:p>
        </p:txBody>
      </p:sp>
      <p:sp>
        <p:nvSpPr>
          <p:cNvPr id="273" name="Slide Number"/>
          <p:cNvSpPr txBox="1">
            <a:spLocks noGrp="1"/>
          </p:cNvSpPr>
          <p:nvPr>
            <p:ph type="sldNum" sz="quarter" idx="2"/>
          </p:nvPr>
        </p:nvSpPr>
        <p:spPr>
          <a:xfrm>
            <a:off x="4748046" y="370852"/>
            <a:ext cx="253217" cy="21841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92074"/>
            <a:ext cx="8229600" cy="1508126"/>
          </a:xfrm>
          <a:prstGeom prst="rect">
            <a:avLst/>
          </a:prstGeom>
          <a:ln w="12700">
            <a:miter lim="400000"/>
          </a:ln>
        </p:spPr>
        <p:txBody>
          <a:bodyPr lIns="228600" tIns="228600" rIns="228600" bIns="228600" anchor="ctr">
            <a:normAutofit/>
          </a:bodyPr>
          <a:lstStyle/>
          <a:p>
            <a:r>
              <a:t>Title Text</a:t>
            </a:r>
          </a:p>
        </p:txBody>
      </p:sp>
      <p:sp>
        <p:nvSpPr>
          <p:cNvPr id="3" name="Body Level One…"/>
          <p:cNvSpPr txBox="1">
            <a:spLocks noGrp="1"/>
          </p:cNvSpPr>
          <p:nvPr>
            <p:ph type="body" idx="1"/>
          </p:nvPr>
        </p:nvSpPr>
        <p:spPr>
          <a:xfrm>
            <a:off x="457200" y="1600200"/>
            <a:ext cx="8229600" cy="5257800"/>
          </a:xfrm>
          <a:prstGeom prst="rect">
            <a:avLst/>
          </a:prstGeom>
          <a:ln w="12700">
            <a:miter lim="400000"/>
          </a:ln>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241559" y="370852"/>
            <a:ext cx="253218" cy="218416"/>
          </a:xfrm>
          <a:prstGeom prst="rect">
            <a:avLst/>
          </a:prstGeom>
          <a:ln w="12700">
            <a:miter lim="400000"/>
          </a:ln>
        </p:spPr>
        <p:txBody>
          <a:bodyPr wrap="none" lIns="45719" rIns="45719" anchor="ctr">
            <a:spAutoFit/>
          </a:bodyPr>
          <a:lstStyle>
            <a:lvl1pPr algn="r">
              <a:defRPr sz="1000">
                <a:solidFill>
                  <a:srgbClr val="888888"/>
                </a:solidFill>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ctr" defTabSz="685800" rtl="0" latinLnBrk="0">
        <a:lnSpc>
          <a:spcPct val="85000"/>
        </a:lnSpc>
        <a:spcBef>
          <a:spcPts val="0"/>
        </a:spcBef>
        <a:spcAft>
          <a:spcPts val="0"/>
        </a:spcAft>
        <a:buClrTx/>
        <a:buSzTx/>
        <a:buFontTx/>
        <a:buNone/>
        <a:defRPr sz="3200" b="0" i="0" u="none" strike="noStrike" cap="none" spc="-113"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ctr" defTabSz="685800" rtl="0" latinLnBrk="0">
        <a:lnSpc>
          <a:spcPct val="85000"/>
        </a:lnSpc>
        <a:spcBef>
          <a:spcPts val="0"/>
        </a:spcBef>
        <a:spcAft>
          <a:spcPts val="0"/>
        </a:spcAft>
        <a:buClrTx/>
        <a:buSzTx/>
        <a:buFontTx/>
        <a:buNone/>
        <a:defRPr sz="3200" b="0" i="0" u="none" strike="noStrike" cap="none" spc="-113"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ctr" defTabSz="685800" rtl="0" latinLnBrk="0">
        <a:lnSpc>
          <a:spcPct val="85000"/>
        </a:lnSpc>
        <a:spcBef>
          <a:spcPts val="0"/>
        </a:spcBef>
        <a:spcAft>
          <a:spcPts val="0"/>
        </a:spcAft>
        <a:buClrTx/>
        <a:buSzTx/>
        <a:buFontTx/>
        <a:buNone/>
        <a:defRPr sz="3200" b="0" i="0" u="none" strike="noStrike" cap="none" spc="-113"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ctr" defTabSz="685800" rtl="0" latinLnBrk="0">
        <a:lnSpc>
          <a:spcPct val="85000"/>
        </a:lnSpc>
        <a:spcBef>
          <a:spcPts val="0"/>
        </a:spcBef>
        <a:spcAft>
          <a:spcPts val="0"/>
        </a:spcAft>
        <a:buClrTx/>
        <a:buSzTx/>
        <a:buFontTx/>
        <a:buNone/>
        <a:defRPr sz="3200" b="0" i="0" u="none" strike="noStrike" cap="none" spc="-113"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ctr" defTabSz="685800" rtl="0" latinLnBrk="0">
        <a:lnSpc>
          <a:spcPct val="85000"/>
        </a:lnSpc>
        <a:spcBef>
          <a:spcPts val="0"/>
        </a:spcBef>
        <a:spcAft>
          <a:spcPts val="0"/>
        </a:spcAft>
        <a:buClrTx/>
        <a:buSzTx/>
        <a:buFontTx/>
        <a:buNone/>
        <a:defRPr sz="3200" b="0" i="0" u="none" strike="noStrike" cap="none" spc="-113"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ctr" defTabSz="685800" rtl="0" latinLnBrk="0">
        <a:lnSpc>
          <a:spcPct val="85000"/>
        </a:lnSpc>
        <a:spcBef>
          <a:spcPts val="0"/>
        </a:spcBef>
        <a:spcAft>
          <a:spcPts val="0"/>
        </a:spcAft>
        <a:buClrTx/>
        <a:buSzTx/>
        <a:buFontTx/>
        <a:buNone/>
        <a:defRPr sz="3200" b="0" i="0" u="none" strike="noStrike" cap="none" spc="-113"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ctr" defTabSz="685800" rtl="0" latinLnBrk="0">
        <a:lnSpc>
          <a:spcPct val="85000"/>
        </a:lnSpc>
        <a:spcBef>
          <a:spcPts val="0"/>
        </a:spcBef>
        <a:spcAft>
          <a:spcPts val="0"/>
        </a:spcAft>
        <a:buClrTx/>
        <a:buSzTx/>
        <a:buFontTx/>
        <a:buNone/>
        <a:defRPr sz="3200" b="0" i="0" u="none" strike="noStrike" cap="none" spc="-113"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ctr" defTabSz="685800" rtl="0" latinLnBrk="0">
        <a:lnSpc>
          <a:spcPct val="85000"/>
        </a:lnSpc>
        <a:spcBef>
          <a:spcPts val="0"/>
        </a:spcBef>
        <a:spcAft>
          <a:spcPts val="0"/>
        </a:spcAft>
        <a:buClrTx/>
        <a:buSzTx/>
        <a:buFontTx/>
        <a:buNone/>
        <a:defRPr sz="3200" b="0" i="0" u="none" strike="noStrike" cap="none" spc="-113"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ctr" defTabSz="685800" rtl="0" latinLnBrk="0">
        <a:lnSpc>
          <a:spcPct val="85000"/>
        </a:lnSpc>
        <a:spcBef>
          <a:spcPts val="0"/>
        </a:spcBef>
        <a:spcAft>
          <a:spcPts val="0"/>
        </a:spcAft>
        <a:buClrTx/>
        <a:buSzTx/>
        <a:buFontTx/>
        <a:buNone/>
        <a:defRPr sz="3200" b="0" i="0" u="none" strike="noStrike" cap="none" spc="-113"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171450" marR="0" indent="-171450" algn="l" defTabSz="685800" rtl="0" latinLnBrk="0">
        <a:lnSpc>
          <a:spcPct val="120000"/>
        </a:lnSpc>
        <a:spcBef>
          <a:spcPts val="700"/>
        </a:spcBef>
        <a:spcAft>
          <a:spcPts val="0"/>
        </a:spcAft>
        <a:buClr>
          <a:schemeClr val="accent1"/>
        </a:buClr>
        <a:buSzPct val="110000"/>
        <a:buFontTx/>
        <a:buChar char="▪"/>
        <a:defRPr sz="1600" b="0" i="0" u="none" strike="noStrike" cap="none" spc="0" baseline="0">
          <a:solidFill>
            <a:srgbClr val="000000"/>
          </a:solidFill>
          <a:uFillTx/>
          <a:latin typeface="Rockwell" panose="02060603020205020403"/>
          <a:ea typeface="Rockwell" panose="02060603020205020403"/>
          <a:cs typeface="Rockwell" panose="02060603020205020403"/>
          <a:sym typeface="Rockwell" panose="02060603020205020403"/>
        </a:defRPr>
      </a:lvl1pPr>
      <a:lvl2pPr marL="539115" marR="0" indent="-196215" algn="l" defTabSz="685800" rtl="0" latinLnBrk="0">
        <a:lnSpc>
          <a:spcPct val="120000"/>
        </a:lnSpc>
        <a:spcBef>
          <a:spcPts val="700"/>
        </a:spcBef>
        <a:spcAft>
          <a:spcPts val="0"/>
        </a:spcAft>
        <a:buClr>
          <a:schemeClr val="accent1"/>
        </a:buClr>
        <a:buSzPct val="110000"/>
        <a:buFontTx/>
        <a:buChar char="▪"/>
        <a:defRPr sz="1600" b="0" i="0" u="none" strike="noStrike" cap="none" spc="0" baseline="0">
          <a:solidFill>
            <a:srgbClr val="000000"/>
          </a:solidFill>
          <a:uFillTx/>
          <a:latin typeface="Rockwell" panose="02060603020205020403"/>
          <a:ea typeface="Rockwell" panose="02060603020205020403"/>
          <a:cs typeface="Rockwell" panose="02060603020205020403"/>
          <a:sym typeface="Rockwell" panose="02060603020205020403"/>
        </a:defRPr>
      </a:lvl2pPr>
      <a:lvl3pPr marL="914400" marR="0" indent="-228600" algn="l" defTabSz="685800" rtl="0" latinLnBrk="0">
        <a:lnSpc>
          <a:spcPct val="120000"/>
        </a:lnSpc>
        <a:spcBef>
          <a:spcPts val="700"/>
        </a:spcBef>
        <a:spcAft>
          <a:spcPts val="0"/>
        </a:spcAft>
        <a:buClr>
          <a:schemeClr val="accent1"/>
        </a:buClr>
        <a:buSzPct val="110000"/>
        <a:buFontTx/>
        <a:buChar char="▪"/>
        <a:defRPr sz="1600" b="0" i="0" u="none" strike="noStrike" cap="none" spc="0" baseline="0">
          <a:solidFill>
            <a:srgbClr val="000000"/>
          </a:solidFill>
          <a:uFillTx/>
          <a:latin typeface="Rockwell" panose="02060603020205020403"/>
          <a:ea typeface="Rockwell" panose="02060603020205020403"/>
          <a:cs typeface="Rockwell" panose="02060603020205020403"/>
          <a:sym typeface="Rockwell" panose="02060603020205020403"/>
        </a:defRPr>
      </a:lvl3pPr>
      <a:lvl4pPr marL="1257300" marR="0" indent="-228600" algn="l" defTabSz="685800" rtl="0" latinLnBrk="0">
        <a:lnSpc>
          <a:spcPct val="120000"/>
        </a:lnSpc>
        <a:spcBef>
          <a:spcPts val="700"/>
        </a:spcBef>
        <a:spcAft>
          <a:spcPts val="0"/>
        </a:spcAft>
        <a:buClr>
          <a:schemeClr val="accent1"/>
        </a:buClr>
        <a:buSzPct val="110000"/>
        <a:buFontTx/>
        <a:buChar char="▪"/>
        <a:defRPr sz="1600" b="0" i="0" u="none" strike="noStrike" cap="none" spc="0" baseline="0">
          <a:solidFill>
            <a:srgbClr val="000000"/>
          </a:solidFill>
          <a:uFillTx/>
          <a:latin typeface="Rockwell" panose="02060603020205020403"/>
          <a:ea typeface="Rockwell" panose="02060603020205020403"/>
          <a:cs typeface="Rockwell" panose="02060603020205020403"/>
          <a:sym typeface="Rockwell" panose="02060603020205020403"/>
        </a:defRPr>
      </a:lvl4pPr>
      <a:lvl5pPr marL="1600200" marR="0" indent="-228600" algn="l" defTabSz="685800" rtl="0" latinLnBrk="0">
        <a:lnSpc>
          <a:spcPct val="120000"/>
        </a:lnSpc>
        <a:spcBef>
          <a:spcPts val="700"/>
        </a:spcBef>
        <a:spcAft>
          <a:spcPts val="0"/>
        </a:spcAft>
        <a:buClr>
          <a:schemeClr val="accent1"/>
        </a:buClr>
        <a:buSzPct val="110000"/>
        <a:buFontTx/>
        <a:buChar char="▪"/>
        <a:defRPr sz="1600" b="0" i="0" u="none" strike="noStrike" cap="none" spc="0" baseline="0">
          <a:solidFill>
            <a:srgbClr val="000000"/>
          </a:solidFill>
          <a:uFillTx/>
          <a:latin typeface="Rockwell" panose="02060603020205020403"/>
          <a:ea typeface="Rockwell" panose="02060603020205020403"/>
          <a:cs typeface="Rockwell" panose="02060603020205020403"/>
          <a:sym typeface="Rockwell" panose="02060603020205020403"/>
        </a:defRPr>
      </a:lvl5pPr>
      <a:lvl6pPr marL="2019300" marR="0" indent="-304800" algn="l" defTabSz="685800" rtl="0" latinLnBrk="0">
        <a:lnSpc>
          <a:spcPct val="120000"/>
        </a:lnSpc>
        <a:spcBef>
          <a:spcPts val="700"/>
        </a:spcBef>
        <a:spcAft>
          <a:spcPts val="0"/>
        </a:spcAft>
        <a:buClr>
          <a:schemeClr val="accent1"/>
        </a:buClr>
        <a:buSzPct val="110000"/>
        <a:buFontTx/>
        <a:buChar char="▪"/>
        <a:defRPr sz="1600" b="0" i="0" u="none" strike="noStrike" cap="none" spc="0" baseline="0">
          <a:solidFill>
            <a:srgbClr val="000000"/>
          </a:solidFill>
          <a:uFillTx/>
          <a:latin typeface="Rockwell" panose="02060603020205020403"/>
          <a:ea typeface="Rockwell" panose="02060603020205020403"/>
          <a:cs typeface="Rockwell" panose="02060603020205020403"/>
          <a:sym typeface="Rockwell" panose="02060603020205020403"/>
        </a:defRPr>
      </a:lvl6pPr>
      <a:lvl7pPr marL="2362200" marR="0" indent="-304800" algn="l" defTabSz="685800" rtl="0" latinLnBrk="0">
        <a:lnSpc>
          <a:spcPct val="120000"/>
        </a:lnSpc>
        <a:spcBef>
          <a:spcPts val="700"/>
        </a:spcBef>
        <a:spcAft>
          <a:spcPts val="0"/>
        </a:spcAft>
        <a:buClr>
          <a:schemeClr val="accent1"/>
        </a:buClr>
        <a:buSzPct val="110000"/>
        <a:buFontTx/>
        <a:buChar char="▪"/>
        <a:defRPr sz="1600" b="0" i="0" u="none" strike="noStrike" cap="none" spc="0" baseline="0">
          <a:solidFill>
            <a:srgbClr val="000000"/>
          </a:solidFill>
          <a:uFillTx/>
          <a:latin typeface="Rockwell" panose="02060603020205020403"/>
          <a:ea typeface="Rockwell" panose="02060603020205020403"/>
          <a:cs typeface="Rockwell" panose="02060603020205020403"/>
          <a:sym typeface="Rockwell" panose="02060603020205020403"/>
        </a:defRPr>
      </a:lvl7pPr>
      <a:lvl8pPr marL="2705100" marR="0" indent="-304800" algn="l" defTabSz="685800" rtl="0" latinLnBrk="0">
        <a:lnSpc>
          <a:spcPct val="120000"/>
        </a:lnSpc>
        <a:spcBef>
          <a:spcPts val="700"/>
        </a:spcBef>
        <a:spcAft>
          <a:spcPts val="0"/>
        </a:spcAft>
        <a:buClr>
          <a:schemeClr val="accent1"/>
        </a:buClr>
        <a:buSzPct val="110000"/>
        <a:buFontTx/>
        <a:buChar char="▪"/>
        <a:defRPr sz="1600" b="0" i="0" u="none" strike="noStrike" cap="none" spc="0" baseline="0">
          <a:solidFill>
            <a:srgbClr val="000000"/>
          </a:solidFill>
          <a:uFillTx/>
          <a:latin typeface="Rockwell" panose="02060603020205020403"/>
          <a:ea typeface="Rockwell" panose="02060603020205020403"/>
          <a:cs typeface="Rockwell" panose="02060603020205020403"/>
          <a:sym typeface="Rockwell" panose="02060603020205020403"/>
        </a:defRPr>
      </a:lvl8pPr>
      <a:lvl9pPr marL="3048000" marR="0" indent="-304800" algn="l" defTabSz="685800" rtl="0" latinLnBrk="0">
        <a:lnSpc>
          <a:spcPct val="120000"/>
        </a:lnSpc>
        <a:spcBef>
          <a:spcPts val="700"/>
        </a:spcBef>
        <a:spcAft>
          <a:spcPts val="0"/>
        </a:spcAft>
        <a:buClr>
          <a:schemeClr val="accent1"/>
        </a:buClr>
        <a:buSzPct val="110000"/>
        <a:buFontTx/>
        <a:buChar char="▪"/>
        <a:defRPr sz="1600" b="0" i="0" u="none" strike="noStrike" cap="none" spc="0" baseline="0">
          <a:solidFill>
            <a:srgbClr val="000000"/>
          </a:solidFill>
          <a:uFillTx/>
          <a:latin typeface="Rockwell" panose="02060603020205020403"/>
          <a:ea typeface="Rockwell" panose="02060603020205020403"/>
          <a:cs typeface="Rockwell" panose="02060603020205020403"/>
          <a:sym typeface="Rockwell" panose="02060603020205020403"/>
        </a:defRPr>
      </a:lvl9pPr>
    </p:bodyStyle>
    <p:otherStyle>
      <a:lvl1pPr marL="0" marR="0" indent="0" algn="r" defTabSz="4572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ckwell" panose="02060603020205020403"/>
        </a:defRPr>
      </a:lvl1pPr>
      <a:lvl2pPr marL="0" marR="0" indent="457200" algn="r" defTabSz="4572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ckwell" panose="02060603020205020403"/>
        </a:defRPr>
      </a:lvl2pPr>
      <a:lvl3pPr marL="0" marR="0" indent="914400" algn="r" defTabSz="4572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ckwell" panose="02060603020205020403"/>
        </a:defRPr>
      </a:lvl3pPr>
      <a:lvl4pPr marL="0" marR="0" indent="1371600" algn="r" defTabSz="4572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ckwell" panose="02060603020205020403"/>
        </a:defRPr>
      </a:lvl4pPr>
      <a:lvl5pPr marL="0" marR="0" indent="1828800" algn="r" defTabSz="4572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ckwell" panose="02060603020205020403"/>
        </a:defRPr>
      </a:lvl5pPr>
      <a:lvl6pPr marL="0" marR="0" indent="2286000" algn="r" defTabSz="4572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ckwell" panose="02060603020205020403"/>
        </a:defRPr>
      </a:lvl6pPr>
      <a:lvl7pPr marL="0" marR="0" indent="2743200" algn="r" defTabSz="4572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ckwell" panose="02060603020205020403"/>
        </a:defRPr>
      </a:lvl7pPr>
      <a:lvl8pPr marL="0" marR="0" indent="3200400" algn="r" defTabSz="4572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ckwell" panose="02060603020205020403"/>
        </a:defRPr>
      </a:lvl8pPr>
      <a:lvl9pPr marL="0" marR="0" indent="3657600" algn="r" defTabSz="4572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ckwell" panose="02060603020205020403"/>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hyperlink" Target="https://www.google.com/url?sa=t&amp;source=web&amp;rct=j&amp;url=https://www.researchgate.net/publication/334535923_Management_Analysis_of_Uber&amp;ved=2ahUKEwj-huqB2oD7AhWcaGwGHagiAK8QFnoECA8QAQ&amp;usg=AOvVaw1mTOsWE4ktHZ4NGxFU-R0_"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TextBox 1"/>
          <p:cNvSpPr txBox="1"/>
          <p:nvPr/>
        </p:nvSpPr>
        <p:spPr>
          <a:xfrm>
            <a:off x="58419" y="2371399"/>
            <a:ext cx="9052561" cy="1198880"/>
          </a:xfrm>
          <a:prstGeom prst="rect">
            <a:avLst/>
          </a:prstGeom>
          <a:ln w="12700">
            <a:miter lim="400000"/>
          </a:ln>
        </p:spPr>
        <p:txBody>
          <a:bodyPr lIns="45719" rIns="45719">
            <a:spAutoFit/>
          </a:bodyPr>
          <a:lstStyle>
            <a:lvl1pPr algn="ctr">
              <a:defRPr sz="3600" b="1" u="sng">
                <a:latin typeface="Times New Roman" panose="02020603050405020304"/>
                <a:ea typeface="Times New Roman" panose="02020603050405020304"/>
                <a:cs typeface="Times New Roman" panose="02020603050405020304"/>
                <a:sym typeface="Times New Roman" panose="02020603050405020304"/>
              </a:defRPr>
            </a:lvl1pPr>
          </a:lstStyle>
          <a:p>
            <a:r>
              <a:rPr lang="en-US"/>
              <a:t>MEDICAL INSURANCE PREMIUM PREDICTION</a:t>
            </a:r>
            <a:r>
              <a:t> </a:t>
            </a:r>
          </a:p>
        </p:txBody>
      </p:sp>
      <p:sp>
        <p:nvSpPr>
          <p:cNvPr id="292" name="TextBox 2"/>
          <p:cNvSpPr txBox="1"/>
          <p:nvPr/>
        </p:nvSpPr>
        <p:spPr>
          <a:xfrm>
            <a:off x="5303520" y="4113431"/>
            <a:ext cx="4937760" cy="1938020"/>
          </a:xfrm>
          <a:prstGeom prst="rect">
            <a:avLst/>
          </a:prstGeom>
          <a:ln w="12700">
            <a:miter lim="400000"/>
          </a:ln>
        </p:spPr>
        <p:txBody>
          <a:bodyPr lIns="45719" rIns="45719">
            <a:spAutoFit/>
          </a:bodyPr>
          <a:lstStyle/>
          <a:p>
            <a:pPr algn="just">
              <a:lnSpc>
                <a:spcPct val="150000"/>
              </a:lnSpc>
              <a:defRPr sz="2000" b="1" u="sng">
                <a:latin typeface="Times New Roman" panose="02020603050405020304"/>
                <a:ea typeface="Times New Roman" panose="02020603050405020304"/>
                <a:cs typeface="Times New Roman" panose="02020603050405020304"/>
                <a:sym typeface="Times New Roman" panose="02020603050405020304"/>
              </a:defRPr>
            </a:pPr>
            <a:r>
              <a:t>PRESENTED BY: </a:t>
            </a:r>
            <a:endParaRPr>
              <a:effectLst>
                <a:outerShdw blurRad="38100" dist="38100" dir="2700000" rotWithShape="0">
                  <a:srgbClr val="000000">
                    <a:alpha val="43137"/>
                  </a:srgbClr>
                </a:outerShdw>
              </a:effectLst>
            </a:endParaRPr>
          </a:p>
          <a:p>
            <a:pPr>
              <a:lnSpc>
                <a:spcPct val="150000"/>
              </a:lnSpc>
              <a:defRPr sz="2000">
                <a:latin typeface="Times New Roman" panose="02020603050405020304"/>
                <a:ea typeface="Times New Roman" panose="02020603050405020304"/>
                <a:cs typeface="Times New Roman" panose="02020603050405020304"/>
                <a:sym typeface="Times New Roman" panose="02020603050405020304"/>
              </a:defRPr>
            </a:pPr>
            <a:r>
              <a:t>BHAGYA LAXMI - 20H51A05F7</a:t>
            </a:r>
          </a:p>
          <a:p>
            <a:pPr>
              <a:lnSpc>
                <a:spcPct val="150000"/>
              </a:lnSpc>
              <a:defRPr sz="2000">
                <a:latin typeface="Times New Roman" panose="02020603050405020304"/>
                <a:ea typeface="Times New Roman" panose="02020603050405020304"/>
                <a:cs typeface="Times New Roman" panose="02020603050405020304"/>
                <a:sym typeface="Times New Roman" panose="02020603050405020304"/>
              </a:defRPr>
            </a:pPr>
            <a:r>
              <a:t>YASMEEN </a:t>
            </a:r>
            <a:r>
              <a:rPr lang="en-IN"/>
              <a:t>            </a:t>
            </a:r>
            <a:r>
              <a:t>- 20H51A05G1</a:t>
            </a:r>
          </a:p>
          <a:p>
            <a:pPr>
              <a:lnSpc>
                <a:spcPct val="150000"/>
              </a:lnSpc>
              <a:defRPr sz="2000">
                <a:latin typeface="Times New Roman" panose="02020603050405020304"/>
                <a:ea typeface="Times New Roman" panose="02020603050405020304"/>
                <a:cs typeface="Times New Roman" panose="02020603050405020304"/>
                <a:sym typeface="Times New Roman" panose="02020603050405020304"/>
              </a:defRPr>
            </a:pPr>
            <a:r>
              <a:t>B.SREE HARSHA -20H51A05M9</a:t>
            </a:r>
          </a:p>
        </p:txBody>
      </p:sp>
      <p:sp>
        <p:nvSpPr>
          <p:cNvPr id="293" name="TextBox 3"/>
          <p:cNvSpPr txBox="1"/>
          <p:nvPr/>
        </p:nvSpPr>
        <p:spPr>
          <a:xfrm>
            <a:off x="655319" y="4367891"/>
            <a:ext cx="4937761" cy="1527175"/>
          </a:xfrm>
          <a:prstGeom prst="rect">
            <a:avLst/>
          </a:prstGeom>
          <a:ln w="12700">
            <a:miter lim="400000"/>
          </a:ln>
        </p:spPr>
        <p:txBody>
          <a:bodyPr lIns="45719" rIns="45719">
            <a:spAutoFit/>
          </a:bodyPr>
          <a:lstStyle/>
          <a:p>
            <a:pPr marR="64135">
              <a:lnSpc>
                <a:spcPct val="150000"/>
              </a:lnSpc>
              <a:spcBef>
                <a:spcPts val="400"/>
              </a:spcBef>
              <a:defRPr sz="2000" b="1" u="sng">
                <a:solidFill>
                  <a:srgbClr val="C00000"/>
                </a:solidFill>
                <a:latin typeface="Times New Roman" panose="02020603050405020304"/>
                <a:ea typeface="Times New Roman" panose="02020603050405020304"/>
                <a:cs typeface="Times New Roman" panose="02020603050405020304"/>
                <a:sym typeface="Times New Roman" panose="02020603050405020304"/>
              </a:defRPr>
            </a:pPr>
            <a:r>
              <a:t>Under esteemed guidance of</a:t>
            </a:r>
            <a:r>
              <a:rPr u="none"/>
              <a:t> :</a:t>
            </a:r>
          </a:p>
          <a:p>
            <a:pPr marR="64135">
              <a:lnSpc>
                <a:spcPct val="150000"/>
              </a:lnSpc>
              <a:spcBef>
                <a:spcPts val="400"/>
              </a:spcBef>
              <a:defRPr sz="2000">
                <a:latin typeface="Times New Roman" panose="02020603050405020304"/>
                <a:ea typeface="Times New Roman" panose="02020603050405020304"/>
                <a:cs typeface="Times New Roman" panose="02020603050405020304"/>
                <a:sym typeface="Times New Roman" panose="02020603050405020304"/>
              </a:defRPr>
            </a:pPr>
            <a:r>
              <a:t>Mr.B.SIVAIAH</a:t>
            </a:r>
          </a:p>
          <a:p>
            <a:pPr defTabSz="914400">
              <a:lnSpc>
                <a:spcPct val="150000"/>
              </a:lnSpc>
              <a:defRPr sz="2000">
                <a:latin typeface="Times New Roman" panose="02020603050405020304"/>
                <a:ea typeface="Times New Roman" panose="02020603050405020304"/>
                <a:cs typeface="Times New Roman" panose="02020603050405020304"/>
                <a:sym typeface="Times New Roman" panose="02020603050405020304"/>
              </a:defRPr>
            </a:pPr>
            <a:endParaRPr/>
          </a:p>
        </p:txBody>
      </p:sp>
      <p:graphicFrame>
        <p:nvGraphicFramePr>
          <p:cNvPr id="294" name="Table 4"/>
          <p:cNvGraphicFramePr/>
          <p:nvPr/>
        </p:nvGraphicFramePr>
        <p:xfrm>
          <a:off x="1676400" y="324501"/>
          <a:ext cx="6096000" cy="951198"/>
        </p:xfrm>
        <a:graphic>
          <a:graphicData uri="http://schemas.openxmlformats.org/drawingml/2006/table">
            <a:tbl>
              <a:tblPr>
                <a:tableStyleId>{4C3C2611-4C71-4FC5-86AE-919BDF0F9419}</a:tableStyleId>
              </a:tblPr>
              <a:tblGrid>
                <a:gridCol w="6096000">
                  <a:extLst>
                    <a:ext uri="{9D8B030D-6E8A-4147-A177-3AD203B41FA5}">
                      <a16:colId xmlns:a16="http://schemas.microsoft.com/office/drawing/2014/main" val="20000"/>
                    </a:ext>
                  </a:extLst>
                </a:gridCol>
              </a:tblGrid>
              <a:tr h="0">
                <a:tc>
                  <a:txBody>
                    <a:bodyPr/>
                    <a:lstStyle/>
                    <a:p>
                      <a:pPr algn="ctr" defTabSz="685800">
                        <a:defRPr sz="1800"/>
                      </a:pPr>
                      <a:r>
                        <a:rPr sz="2000">
                          <a:solidFill>
                            <a:srgbClr val="002060"/>
                          </a:solidFill>
                          <a:latin typeface="Times New Roman" panose="02020603050405020304"/>
                          <a:ea typeface="Times New Roman" panose="02020603050405020304"/>
                          <a:cs typeface="Times New Roman" panose="02020603050405020304"/>
                          <a:sym typeface="Times New Roman" panose="02020603050405020304"/>
                        </a:rPr>
                        <a:t>CMR COLLEGE OF ENGINEERING &amp; TECHNOLOGY</a:t>
                      </a:r>
                    </a:p>
                  </a:txBody>
                  <a:tcPr marL="6133" marR="6133" marT="6133" marB="6133" anchor="b" horzOverflow="overflow"/>
                </a:tc>
                <a:extLst>
                  <a:ext uri="{0D108BD9-81ED-4DB2-BD59-A6C34878D82A}">
                    <a16:rowId xmlns:a16="http://schemas.microsoft.com/office/drawing/2014/main" val="10000"/>
                  </a:ext>
                </a:extLst>
              </a:tr>
              <a:tr h="0">
                <a:tc>
                  <a:txBody>
                    <a:bodyPr/>
                    <a:lstStyle/>
                    <a:p>
                      <a:pPr algn="ctr" defTabSz="685800">
                        <a:defRPr sz="1800"/>
                      </a:pPr>
                      <a:r>
                        <a:rPr sz="2000">
                          <a:solidFill>
                            <a:srgbClr val="002060"/>
                          </a:solidFill>
                          <a:latin typeface="Times New Roman" panose="02020603050405020304"/>
                          <a:ea typeface="Times New Roman" panose="02020603050405020304"/>
                          <a:cs typeface="Times New Roman" panose="02020603050405020304"/>
                          <a:sym typeface="Times New Roman" panose="02020603050405020304"/>
                        </a:rPr>
                        <a:t>Kandlakoya, Medchal, Hyderabad - 501401</a:t>
                      </a:r>
                    </a:p>
                  </a:txBody>
                  <a:tcPr marL="6133" marR="6133" marT="6133" marB="6133" anchor="b" horzOverflow="overflow"/>
                </a:tc>
                <a:extLst>
                  <a:ext uri="{0D108BD9-81ED-4DB2-BD59-A6C34878D82A}">
                    <a16:rowId xmlns:a16="http://schemas.microsoft.com/office/drawing/2014/main" val="10001"/>
                  </a:ext>
                </a:extLst>
              </a:tr>
              <a:tr h="0">
                <a:tc>
                  <a:txBody>
                    <a:bodyPr/>
                    <a:lstStyle/>
                    <a:p>
                      <a:pPr algn="ctr" defTabSz="685800">
                        <a:defRPr sz="1800"/>
                      </a:pPr>
                      <a:r>
                        <a:rPr sz="2000">
                          <a:solidFill>
                            <a:srgbClr val="002060"/>
                          </a:solidFill>
                          <a:latin typeface="Times New Roman" panose="02020603050405020304"/>
                          <a:ea typeface="Times New Roman" panose="02020603050405020304"/>
                          <a:cs typeface="Times New Roman" panose="02020603050405020304"/>
                          <a:sym typeface="Times New Roman" panose="02020603050405020304"/>
                        </a:rPr>
                        <a:t>Department of Computer Science and Engineering</a:t>
                      </a:r>
                    </a:p>
                  </a:txBody>
                  <a:tcPr marL="6133" marR="6133" marT="6133" marB="6133" anchor="b" horzOverflow="overflow"/>
                </a:tc>
                <a:extLst>
                  <a:ext uri="{0D108BD9-81ED-4DB2-BD59-A6C34878D82A}">
                    <a16:rowId xmlns:a16="http://schemas.microsoft.com/office/drawing/2014/main" val="10002"/>
                  </a:ext>
                </a:extLst>
              </a:tr>
            </a:tbl>
          </a:graphicData>
        </a:graphic>
      </p:graphicFrame>
      <p:pic>
        <p:nvPicPr>
          <p:cNvPr id="295" name="Picture 4" descr="Picture 4"/>
          <p:cNvPicPr>
            <a:picLocks noChangeAspect="1"/>
          </p:cNvPicPr>
          <p:nvPr/>
        </p:nvPicPr>
        <p:blipFill>
          <a:blip r:embed="rId2"/>
          <a:stretch>
            <a:fillRect/>
          </a:stretch>
        </p:blipFill>
        <p:spPr>
          <a:xfrm>
            <a:off x="381000" y="132698"/>
            <a:ext cx="1295400" cy="1143001"/>
          </a:xfrm>
          <a:prstGeom prst="rect">
            <a:avLst/>
          </a:prstGeom>
          <a:ln w="12700">
            <a:miter lim="400000"/>
            <a:headEnd/>
            <a:tailEnd/>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381000" y="762000"/>
            <a:ext cx="8381159" cy="75601"/>
          </a:xfrm>
          <a:prstGeom prst="rect">
            <a:avLst/>
          </a:prstGeom>
          <a:solidFill>
            <a:srgbClr val="7030A0"/>
          </a:solidFill>
          <a:ln w="25560">
            <a:solidFill>
              <a:srgbClr val="3A5F8B"/>
            </a:solidFill>
          </a:ln>
        </p:spPr>
        <p:txBody>
          <a:bodyPr lIns="0" tIns="0" rIns="0" bIns="0"/>
          <a:lstStyle/>
          <a:p>
            <a:endParaRPr/>
          </a:p>
        </p:txBody>
      </p:sp>
      <p:sp>
        <p:nvSpPr>
          <p:cNvPr id="333" name="TextBox 2"/>
          <p:cNvSpPr txBox="1"/>
          <p:nvPr/>
        </p:nvSpPr>
        <p:spPr>
          <a:xfrm>
            <a:off x="274320" y="152399"/>
            <a:ext cx="3870960" cy="544077"/>
          </a:xfrm>
          <a:prstGeom prst="rect">
            <a:avLst/>
          </a:prstGeom>
          <a:ln w="12700">
            <a:miter lim="400000"/>
          </a:ln>
        </p:spPr>
        <p:txBody>
          <a:bodyPr lIns="45719" rIns="45719">
            <a:spAutoFit/>
          </a:bodyPr>
          <a:lstStyle>
            <a:lvl1pPr>
              <a:defRPr sz="3200" b="1">
                <a:solidFill>
                  <a:srgbClr val="C00000"/>
                </a:solidFill>
                <a:latin typeface="Times New Roman" panose="02020603050405020304"/>
                <a:ea typeface="Times New Roman" panose="02020603050405020304"/>
                <a:cs typeface="Times New Roman" panose="02020603050405020304"/>
                <a:sym typeface="Times New Roman" panose="02020603050405020304"/>
              </a:defRPr>
            </a:lvl1pPr>
          </a:lstStyle>
          <a:p>
            <a:r>
              <a:t>Problem Definition</a:t>
            </a:r>
          </a:p>
        </p:txBody>
      </p:sp>
      <p:sp>
        <p:nvSpPr>
          <p:cNvPr id="334" name="TextBox 1"/>
          <p:cNvSpPr txBox="1"/>
          <p:nvPr/>
        </p:nvSpPr>
        <p:spPr>
          <a:xfrm>
            <a:off x="426720" y="1423035"/>
            <a:ext cx="8289925" cy="2134235"/>
          </a:xfrm>
          <a:prstGeom prst="rect">
            <a:avLst/>
          </a:prstGeom>
          <a:ln w="12700">
            <a:miter lim="400000"/>
          </a:ln>
        </p:spPr>
        <p:txBody>
          <a:bodyPr lIns="45719" rIns="45719">
            <a:noAutofit/>
          </a:bodyPr>
          <a:lstStyle/>
          <a:p>
            <a:pPr marL="228600" indent="-228600" defTabSz="914400">
              <a:lnSpc>
                <a:spcPct val="90000"/>
              </a:lnSpc>
              <a:spcBef>
                <a:spcPts val="1000"/>
              </a:spcBef>
              <a:buSzPct val="100000"/>
              <a:buFont typeface="Arial" panose="020B0604020202020204"/>
              <a:buChar char="•"/>
              <a:defRPr sz="1900">
                <a:latin typeface="Bookman Old Style" panose="02050604050505020204"/>
                <a:ea typeface="Bookman Old Style" panose="02050604050505020204"/>
                <a:cs typeface="Bookman Old Style" panose="02050604050505020204"/>
                <a:sym typeface="Bookman Old Style" panose="02050604050505020204"/>
              </a:defRPr>
            </a:pPr>
            <a:r>
              <a:rPr sz="2000" dirty="0"/>
              <a:t>Our solution for </a:t>
            </a:r>
            <a:r>
              <a:rPr lang="en-US" sz="2000" dirty="0"/>
              <a:t>medical insurance premium prediction</a:t>
            </a:r>
            <a:r>
              <a:rPr sz="2000" dirty="0"/>
              <a:t> involves the utilization of various technologies and tools.</a:t>
            </a:r>
          </a:p>
          <a:p>
            <a:pPr defTabSz="914400">
              <a:lnSpc>
                <a:spcPct val="90000"/>
              </a:lnSpc>
              <a:spcBef>
                <a:spcPts val="1000"/>
              </a:spcBef>
              <a:buSzPct val="100000"/>
              <a:buFont typeface="Arial" panose="020B0604020202020204"/>
              <a:defRPr sz="1900">
                <a:latin typeface="Bookman Old Style" panose="02050604050505020204"/>
                <a:ea typeface="Bookman Old Style" panose="02050604050505020204"/>
                <a:cs typeface="Bookman Old Style" panose="02050604050505020204"/>
                <a:sym typeface="Bookman Old Style" panose="02050604050505020204"/>
              </a:defRPr>
            </a:pPr>
            <a:r>
              <a:rPr sz="2000" dirty="0"/>
              <a:t> </a:t>
            </a:r>
          </a:p>
          <a:p>
            <a:pPr marL="228600" indent="-228600" defTabSz="914400">
              <a:lnSpc>
                <a:spcPct val="90000"/>
              </a:lnSpc>
              <a:spcBef>
                <a:spcPts val="1000"/>
              </a:spcBef>
              <a:buSzPct val="100000"/>
              <a:buFont typeface="Arial" panose="020B0604020202020204"/>
              <a:buChar char="•"/>
              <a:defRPr sz="1900">
                <a:latin typeface="Bookman Old Style" panose="02050604050505020204"/>
                <a:ea typeface="Bookman Old Style" panose="02050604050505020204"/>
                <a:cs typeface="Bookman Old Style" panose="02050604050505020204"/>
                <a:sym typeface="Bookman Old Style" panose="02050604050505020204"/>
              </a:defRPr>
            </a:pPr>
            <a:r>
              <a:rPr lang="en-US" sz="2000" dirty="0"/>
              <a:t>Along with the existing algorithms i.e-Linear Regression , SVR , Ridge Regressor , we are usingxgboost-extreme-gradient-boosting algorithm for more accuracy.</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25550" y="3429055"/>
            <a:ext cx="7771680" cy="1469881"/>
          </a:xfrm>
        </p:spPr>
        <p:txBody>
          <a:bodyPr/>
          <a:lstStyle/>
          <a:p>
            <a:r>
              <a:rPr lang="en-IN" sz="4400" b="1" dirty="0">
                <a:latin typeface="Arial Black" panose="020B0A04020102020204"/>
                <a:sym typeface="+mn-ea"/>
              </a:rPr>
              <a:t>Scope of the Project</a:t>
            </a:r>
            <a:endParaRPr lang="en-US" sz="4400"/>
          </a:p>
        </p:txBody>
      </p:sp>
      <p:sp>
        <p:nvSpPr>
          <p:cNvPr id="82" name="CustomShape 1"/>
          <p:cNvSpPr/>
          <p:nvPr/>
        </p:nvSpPr>
        <p:spPr>
          <a:xfrm>
            <a:off x="920870" y="4496950"/>
            <a:ext cx="8076600" cy="75600"/>
          </a:xfrm>
          <a:prstGeom prst="rect">
            <a:avLst/>
          </a:prstGeom>
          <a:solidFill>
            <a:srgbClr val="7030A0"/>
          </a:solidFill>
          <a:ln w="25560">
            <a:solidFill>
              <a:srgbClr val="3A5F8B"/>
            </a:solidFill>
            <a:round/>
          </a:ln>
        </p:spPr>
        <p:txBody>
          <a:bodyPr/>
          <a:lstStyle/>
          <a:p>
            <a:endParaRPr lang="en-IN"/>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4775" y="55"/>
            <a:ext cx="7771680" cy="1469881"/>
          </a:xfrm>
        </p:spPr>
        <p:txBody>
          <a:bodyPr/>
          <a:lstStyle/>
          <a:p>
            <a:r>
              <a:rPr lang="en-IN" b="1" dirty="0">
                <a:solidFill>
                  <a:srgbClr val="FF0000"/>
                </a:solidFill>
                <a:latin typeface="+mj-lt"/>
                <a:sym typeface="+mn-ea"/>
              </a:rPr>
              <a:t>Scope of the Project</a:t>
            </a:r>
            <a:endParaRPr lang="en-IN" altLang="en-US"/>
          </a:p>
        </p:txBody>
      </p:sp>
      <p:sp>
        <p:nvSpPr>
          <p:cNvPr id="6" name="CustomShape 1"/>
          <p:cNvSpPr/>
          <p:nvPr/>
        </p:nvSpPr>
        <p:spPr>
          <a:xfrm>
            <a:off x="381635" y="991235"/>
            <a:ext cx="8381160" cy="75600"/>
          </a:xfrm>
          <a:prstGeom prst="rect">
            <a:avLst/>
          </a:prstGeom>
          <a:solidFill>
            <a:srgbClr val="7030A0"/>
          </a:solidFill>
          <a:ln w="25560">
            <a:solidFill>
              <a:srgbClr val="3A5F8B"/>
            </a:solidFill>
            <a:round/>
          </a:ln>
        </p:spPr>
        <p:txBody>
          <a:bodyPr/>
          <a:lstStyle/>
          <a:p>
            <a:endParaRPr lang="en-IN"/>
          </a:p>
        </p:txBody>
      </p:sp>
      <p:sp>
        <p:nvSpPr>
          <p:cNvPr id="8" name="Text Box 7"/>
          <p:cNvSpPr txBox="1"/>
          <p:nvPr/>
        </p:nvSpPr>
        <p:spPr>
          <a:xfrm>
            <a:off x="292735" y="1370965"/>
            <a:ext cx="8563610" cy="51784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noAutofit/>
          </a:bodyPr>
          <a:lstStyle/>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pPr>
            <a:r>
              <a:rPr kumimoji="0" lang="en-IN" altLang="en-US" sz="2000" b="0" i="0" u="none" strike="noStrike" cap="none" spc="0" normalizeH="0" baseline="0">
                <a:ln>
                  <a:noFill/>
                </a:ln>
                <a:solidFill>
                  <a:srgbClr val="000000"/>
                </a:solidFill>
                <a:effectLst/>
                <a:uFillTx/>
                <a:latin typeface="Bookman Old Style" panose="02050604050505020204" charset="0"/>
                <a:ea typeface="Rockwell" panose="02060603020205020403"/>
                <a:cs typeface="Bookman Old Style" panose="02050604050505020204" charset="0"/>
                <a:sym typeface="Rockwell" panose="02060603020205020403"/>
              </a:rPr>
              <a:t>Personalization : Advanced prediction models can consider individual characteristics, such as age, gender, medical history, and lifestyle factors, to personalize premium rates.</a:t>
            </a:r>
          </a:p>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pPr>
            <a:r>
              <a:rPr kumimoji="0" lang="en-IN" altLang="en-US" sz="2000" b="0" i="0" u="none" strike="noStrike" cap="none" spc="0" normalizeH="0" baseline="0">
                <a:ln>
                  <a:noFill/>
                </a:ln>
                <a:solidFill>
                  <a:srgbClr val="000000"/>
                </a:solidFill>
                <a:effectLst/>
                <a:uFillTx/>
                <a:latin typeface="Bookman Old Style" panose="02050604050505020204" charset="0"/>
                <a:ea typeface="Rockwell" panose="02060603020205020403"/>
                <a:cs typeface="Bookman Old Style" panose="02050604050505020204" charset="0"/>
                <a:sym typeface="Rockwell" panose="02060603020205020403"/>
              </a:rPr>
              <a:t>Cost Control: Accurate prediction models help insurance companies manage costs by aligning premiums with expected claims, reducing underwriting losses, and minimizing adverse selection.</a:t>
            </a:r>
          </a:p>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pPr>
            <a:r>
              <a:rPr kumimoji="0" lang="en-IN" altLang="en-US" sz="2000" b="0" i="0" u="none" strike="noStrike" cap="none" spc="0" normalizeH="0" baseline="0">
                <a:ln>
                  <a:noFill/>
                </a:ln>
                <a:solidFill>
                  <a:srgbClr val="000000"/>
                </a:solidFill>
                <a:effectLst/>
                <a:uFillTx/>
                <a:latin typeface="Bookman Old Style" panose="02050604050505020204" charset="0"/>
                <a:ea typeface="Rockwell" panose="02060603020205020403"/>
                <a:cs typeface="Bookman Old Style" panose="02050604050505020204" charset="0"/>
                <a:sym typeface="Rockwell" panose="02060603020205020403"/>
              </a:rPr>
              <a:t>Customer Retention: Personalized premium rates can enhance customer satisfaction and retention, as policyholders feel their premiums are fair and tailored to their needs.</a:t>
            </a:r>
          </a:p>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pPr>
            <a:r>
              <a:rPr kumimoji="0" lang="en-IN" altLang="en-US" sz="2000" b="0" i="0" u="none" strike="noStrike" cap="none" spc="0" normalizeH="0" baseline="0">
                <a:ln>
                  <a:noFill/>
                </a:ln>
                <a:solidFill>
                  <a:srgbClr val="000000"/>
                </a:solidFill>
                <a:effectLst/>
                <a:uFillTx/>
                <a:latin typeface="Bookman Old Style" panose="02050604050505020204" charset="0"/>
                <a:ea typeface="Rockwell" panose="02060603020205020403"/>
                <a:cs typeface="Bookman Old Style" panose="02050604050505020204" charset="0"/>
                <a:sym typeface="Rockwell" panose="02060603020205020403"/>
              </a:rPr>
              <a:t>Portfolio Management: Insurers can use premium prediction to effectively manage their portfolios, balancing risk and revenue to optimize their business.</a:t>
            </a:r>
          </a:p>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pPr>
            <a:r>
              <a:rPr kumimoji="0" lang="en-IN" altLang="en-US" sz="2000" b="0" i="0" u="none" strike="noStrike" cap="none" spc="0" normalizeH="0" baseline="0">
                <a:ln>
                  <a:noFill/>
                </a:ln>
                <a:solidFill>
                  <a:srgbClr val="000000"/>
                </a:solidFill>
                <a:effectLst/>
                <a:uFillTx/>
                <a:latin typeface="Bookman Old Style" panose="02050604050505020204" charset="0"/>
                <a:ea typeface="Rockwell" panose="02060603020205020403"/>
                <a:cs typeface="Bookman Old Style" panose="02050604050505020204" charset="0"/>
                <a:sym typeface="Rockwell" panose="02060603020205020403"/>
              </a:rPr>
              <a:t>Regulatory Compliance: Premium prediction must comply with local and national insurance regulations, ensuring fairness and non-discrimination</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2235" y="3246810"/>
            <a:ext cx="7771680" cy="1469881"/>
          </a:xfrm>
        </p:spPr>
        <p:txBody>
          <a:bodyPr/>
          <a:lstStyle/>
          <a:p>
            <a:r>
              <a:rPr lang="en-US" sz="4400" b="1" dirty="0">
                <a:latin typeface="Arial Black" panose="020B0A04020102020204" charset="0"/>
                <a:cs typeface="Arial Black" panose="020B0A04020102020204" charset="0"/>
                <a:sym typeface="+mn-ea"/>
              </a:rPr>
              <a:t>Literature Review</a:t>
            </a:r>
            <a:endParaRPr lang="en-US" sz="4400">
              <a:latin typeface="Arial Black" panose="020B0A04020102020204" charset="0"/>
              <a:cs typeface="Arial Black" panose="020B0A04020102020204" charset="0"/>
            </a:endParaRPr>
          </a:p>
        </p:txBody>
      </p:sp>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id="{16A0267F-260A-729D-7BED-A31D5D975272}"/>
              </a:ext>
            </a:extLst>
          </p:cNvPr>
          <p:cNvSpPr txBox="1"/>
          <p:nvPr/>
        </p:nvSpPr>
        <p:spPr>
          <a:xfrm>
            <a:off x="76200" y="0"/>
            <a:ext cx="792787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79CA145B-2FFD-A3C0-B6E8-86BA11B0AEB0}"/>
              </a:ext>
            </a:extLst>
          </p:cNvPr>
          <p:cNvGraphicFramePr>
            <a:graphicFrameLocks noGrp="1"/>
          </p:cNvGraphicFramePr>
          <p:nvPr>
            <p:extLst>
              <p:ext uri="{D42A27DB-BD31-4B8C-83A1-F6EECF244321}">
                <p14:modId xmlns:p14="http://schemas.microsoft.com/office/powerpoint/2010/main" val="3956916829"/>
              </p:ext>
            </p:extLst>
          </p:nvPr>
        </p:nvGraphicFramePr>
        <p:xfrm>
          <a:off x="76200" y="690265"/>
          <a:ext cx="8991600" cy="5971792"/>
        </p:xfrm>
        <a:graphic>
          <a:graphicData uri="http://schemas.openxmlformats.org/drawingml/2006/table">
            <a:tbl>
              <a:tblPr firstRow="1" bandRow="1">
                <a:tableStyleId>{5C22544A-7EE6-4342-B048-85BDC9FD1C3A}</a:tableStyleId>
              </a:tblPr>
              <a:tblGrid>
                <a:gridCol w="598714">
                  <a:extLst>
                    <a:ext uri="{9D8B030D-6E8A-4147-A177-3AD203B41FA5}">
                      <a16:colId xmlns:a16="http://schemas.microsoft.com/office/drawing/2014/main" val="1130720207"/>
                    </a:ext>
                  </a:extLst>
                </a:gridCol>
                <a:gridCol w="1110207">
                  <a:extLst>
                    <a:ext uri="{9D8B030D-6E8A-4147-A177-3AD203B41FA5}">
                      <a16:colId xmlns:a16="http://schemas.microsoft.com/office/drawing/2014/main" val="3344370221"/>
                    </a:ext>
                  </a:extLst>
                </a:gridCol>
                <a:gridCol w="1928495">
                  <a:extLst>
                    <a:ext uri="{9D8B030D-6E8A-4147-A177-3AD203B41FA5}">
                      <a16:colId xmlns:a16="http://schemas.microsoft.com/office/drawing/2014/main" val="2652825275"/>
                    </a:ext>
                  </a:extLst>
                </a:gridCol>
                <a:gridCol w="1456055">
                  <a:extLst>
                    <a:ext uri="{9D8B030D-6E8A-4147-A177-3AD203B41FA5}">
                      <a16:colId xmlns:a16="http://schemas.microsoft.com/office/drawing/2014/main" val="3262731682"/>
                    </a:ext>
                  </a:extLst>
                </a:gridCol>
                <a:gridCol w="2047671">
                  <a:extLst>
                    <a:ext uri="{9D8B030D-6E8A-4147-A177-3AD203B41FA5}">
                      <a16:colId xmlns:a16="http://schemas.microsoft.com/office/drawing/2014/main" val="3336504250"/>
                    </a:ext>
                  </a:extLst>
                </a:gridCol>
                <a:gridCol w="1850458">
                  <a:extLst>
                    <a:ext uri="{9D8B030D-6E8A-4147-A177-3AD203B41FA5}">
                      <a16:colId xmlns:a16="http://schemas.microsoft.com/office/drawing/2014/main" val="11830933"/>
                    </a:ext>
                  </a:extLst>
                </a:gridCol>
              </a:tblGrid>
              <a:tr h="2240913">
                <a:tc>
                  <a:txBody>
                    <a:bodyPr/>
                    <a:lstStyle/>
                    <a:p>
                      <a:pPr algn="l"/>
                      <a:r>
                        <a:rPr lang="en-US" sz="1200" dirty="0" err="1">
                          <a:latin typeface="Times New Roman" panose="02020603050405020304" pitchFamily="18" charset="0"/>
                          <a:cs typeface="Times New Roman" panose="02020603050405020304" pitchFamily="18" charset="0"/>
                        </a:rPr>
                        <a:t>S.No</a:t>
                      </a:r>
                      <a:r>
                        <a:rPr lang="en-US"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txBody>
                  <a:tcPr>
                    <a:solidFill>
                      <a:schemeClr val="accent5"/>
                    </a:solidFill>
                  </a:tcPr>
                </a:tc>
                <a:tc>
                  <a:txBody>
                    <a:bodyPr/>
                    <a:lstStyle/>
                    <a:p>
                      <a:pPr algn="l"/>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solidFill>
                      <a:schemeClr val="accent5"/>
                    </a:solidFill>
                  </a:tcPr>
                </a:tc>
                <a:tc>
                  <a:txBody>
                    <a:bodyPr/>
                    <a:lstStyle/>
                    <a:p>
                      <a:pPr algn="l"/>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solidFill>
                      <a:schemeClr val="accent5"/>
                    </a:solidFill>
                  </a:tcPr>
                </a:tc>
                <a:tc>
                  <a:txBody>
                    <a:bodyPr/>
                    <a:lstStyle/>
                    <a:p>
                      <a:pPr algn="l"/>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solidFill>
                      <a:schemeClr val="accent5"/>
                    </a:solidFill>
                  </a:tcPr>
                </a:tc>
                <a:tc>
                  <a:txBody>
                    <a:bodyPr/>
                    <a:lstStyle/>
                    <a:p>
                      <a:pPr algn="l"/>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solidFill>
                      <a:schemeClr val="accent5"/>
                    </a:solidFill>
                  </a:tcPr>
                </a:tc>
                <a:tc>
                  <a:txBody>
                    <a:bodyPr/>
                    <a:lstStyle/>
                    <a:p>
                      <a:pPr algn="l"/>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solidFill>
                      <a:schemeClr val="accent5"/>
                    </a:solidFill>
                  </a:tcPr>
                </a:tc>
                <a:extLst>
                  <a:ext uri="{0D108BD9-81ED-4DB2-BD59-A6C34878D82A}">
                    <a16:rowId xmlns:a16="http://schemas.microsoft.com/office/drawing/2014/main" val="2086035689"/>
                  </a:ext>
                </a:extLst>
              </a:tr>
              <a:tr h="1726873">
                <a:tc>
                  <a:txBody>
                    <a:bodyPr/>
                    <a:lstStyle/>
                    <a:p>
                      <a:r>
                        <a:rPr lang="en-US" dirty="0"/>
                        <a:t>1</a:t>
                      </a:r>
                      <a:endParaRPr lang="en-IN" dirty="0"/>
                    </a:p>
                  </a:txBody>
                  <a:tcPr>
                    <a:solidFill>
                      <a:schemeClr val="accent5">
                        <a:lumMod val="20000"/>
                        <a:lumOff val="80000"/>
                      </a:schemeClr>
                    </a:solidFill>
                  </a:tcPr>
                </a:tc>
                <a:tc>
                  <a:txBody>
                    <a:bodyPr/>
                    <a:lstStyle/>
                    <a:p>
                      <a:pPr algn="l"/>
                      <a:r>
                        <a:rPr lang="en-IN" dirty="0">
                          <a:latin typeface="Times New Roman" panose="02020603050405020304" pitchFamily="18" charset="0"/>
                          <a:cs typeface="Times New Roman" panose="02020603050405020304" pitchFamily="18" charset="0"/>
                        </a:rPr>
                        <a:t>Mukund Kulkarni</a:t>
                      </a:r>
                    </a:p>
                    <a:p>
                      <a:pPr algn="l"/>
                      <a:r>
                        <a:rPr lang="en-IN" dirty="0">
                          <a:latin typeface="Times New Roman" panose="02020603050405020304" pitchFamily="18" charset="0"/>
                          <a:cs typeface="Times New Roman" panose="02020603050405020304" pitchFamily="18" charset="0"/>
                        </a:rPr>
                        <a:t>Year Of Publication:</a:t>
                      </a:r>
                    </a:p>
                    <a:p>
                      <a:pPr algn="l"/>
                      <a:r>
                        <a:rPr lang="en-IN" dirty="0">
                          <a:latin typeface="Times New Roman" panose="02020603050405020304" pitchFamily="18" charset="0"/>
                          <a:cs typeface="Times New Roman" panose="02020603050405020304" pitchFamily="18" charset="0"/>
                        </a:rPr>
                        <a:t>2019</a:t>
                      </a:r>
                    </a:p>
                  </a:txBody>
                  <a:tcPr>
                    <a:solidFill>
                      <a:schemeClr val="accent5">
                        <a:lumMod val="20000"/>
                        <a:lumOff val="80000"/>
                      </a:schemeClr>
                    </a:solidFill>
                  </a:tcPr>
                </a:tc>
                <a:tc>
                  <a:txBody>
                    <a:bodyPr/>
                    <a:lstStyle/>
                    <a:p>
                      <a:pPr algn="l"/>
                      <a:r>
                        <a:rPr lang="en-IN" dirty="0">
                          <a:latin typeface="Times New Roman" panose="02020603050405020304" pitchFamily="18" charset="0"/>
                          <a:cs typeface="Times New Roman" panose="02020603050405020304" pitchFamily="18" charset="0"/>
                        </a:rPr>
                        <a:t>Predicting medical insurance costs in the health care industry</a:t>
                      </a:r>
                    </a:p>
                  </a:txBody>
                  <a:tcPr>
                    <a:solidFill>
                      <a:schemeClr val="accent5">
                        <a:lumMod val="20000"/>
                        <a:lumOff val="80000"/>
                      </a:schemeClr>
                    </a:solidFill>
                  </a:tcPr>
                </a:tc>
                <a:tc>
                  <a:txBody>
                    <a:bodyPr/>
                    <a:lstStyle/>
                    <a:p>
                      <a:pPr algn="l"/>
                      <a:r>
                        <a:rPr lang="en-IN" dirty="0">
                          <a:latin typeface="Times New Roman" panose="02020603050405020304" pitchFamily="18" charset="0"/>
                          <a:cs typeface="Times New Roman" panose="02020603050405020304" pitchFamily="18" charset="0"/>
                        </a:rPr>
                        <a:t>Used Algorithms Linear Regression, Decision Tree Regression, Gradient Boosting Regression </a:t>
                      </a:r>
                    </a:p>
                  </a:txBody>
                  <a:tcPr>
                    <a:solidFill>
                      <a:schemeClr val="accent5">
                        <a:lumMod val="20000"/>
                        <a:lumOff val="80000"/>
                      </a:schemeClr>
                    </a:solidFill>
                  </a:tcPr>
                </a:tc>
                <a:tc>
                  <a:txBody>
                    <a:bodyPr/>
                    <a:lstStyle/>
                    <a:p>
                      <a:pPr algn="l"/>
                      <a:r>
                        <a:rPr lang="en-IN" dirty="0">
                          <a:latin typeface="Times New Roman" panose="02020603050405020304" pitchFamily="18" charset="0"/>
                          <a:cs typeface="Times New Roman" panose="02020603050405020304" pitchFamily="18" charset="0"/>
                        </a:rPr>
                        <a:t>Used a medical insurance cost dataset that was acquired from the KAGGLE repository for the cost prediction</a:t>
                      </a:r>
                    </a:p>
                    <a:p>
                      <a:pPr algn="l"/>
                      <a:r>
                        <a:rPr lang="en-IN" dirty="0">
                          <a:latin typeface="Times New Roman" panose="02020603050405020304" pitchFamily="18" charset="0"/>
                          <a:cs typeface="Times New Roman" panose="02020603050405020304" pitchFamily="18" charset="0"/>
                        </a:rPr>
                        <a:t>purpose</a:t>
                      </a:r>
                    </a:p>
                  </a:txBody>
                  <a:tcPr>
                    <a:solidFill>
                      <a:schemeClr val="accent5">
                        <a:lumMod val="20000"/>
                        <a:lumOff val="80000"/>
                      </a:schemeClr>
                    </a:solidFill>
                  </a:tcPr>
                </a:tc>
                <a:tc>
                  <a:txBody>
                    <a:bodyPr/>
                    <a:lstStyle/>
                    <a:p>
                      <a:pPr algn="l"/>
                      <a:r>
                        <a:rPr lang="en-IN" dirty="0">
                          <a:latin typeface="Times New Roman" panose="02020603050405020304" pitchFamily="18" charset="0"/>
                          <a:cs typeface="Times New Roman" panose="02020603050405020304" pitchFamily="18" charset="0"/>
                        </a:rPr>
                        <a:t>It gave less accuracy</a:t>
                      </a:r>
                    </a:p>
                  </a:txBody>
                  <a:tcPr>
                    <a:solidFill>
                      <a:schemeClr val="accent5">
                        <a:lumMod val="20000"/>
                        <a:lumOff val="80000"/>
                      </a:schemeClr>
                    </a:solidFill>
                  </a:tcPr>
                </a:tc>
                <a:extLst>
                  <a:ext uri="{0D108BD9-81ED-4DB2-BD59-A6C34878D82A}">
                    <a16:rowId xmlns:a16="http://schemas.microsoft.com/office/drawing/2014/main" val="3987432265"/>
                  </a:ext>
                </a:extLst>
              </a:tr>
              <a:tr h="2004006">
                <a:tc>
                  <a:txBody>
                    <a:bodyPr/>
                    <a:lstStyle/>
                    <a:p>
                      <a:r>
                        <a:rPr lang="en-US" dirty="0"/>
                        <a:t>2</a:t>
                      </a:r>
                      <a:endParaRPr lang="en-IN" dirty="0"/>
                    </a:p>
                  </a:txBody>
                  <a:tcPr>
                    <a:solidFill>
                      <a:schemeClr val="accent5">
                        <a:lumMod val="20000"/>
                        <a:lumOff val="80000"/>
                      </a:schemeClr>
                    </a:solidFill>
                  </a:tcPr>
                </a:tc>
                <a:tc>
                  <a:txBody>
                    <a:bodyPr/>
                    <a:lstStyle/>
                    <a:p>
                      <a:pPr algn="l"/>
                      <a:r>
                        <a:rPr lang="en-IN" dirty="0">
                          <a:latin typeface="Times New Roman" panose="02020603050405020304" pitchFamily="18" charset="0"/>
                          <a:cs typeface="Times New Roman" panose="02020603050405020304" pitchFamily="18" charset="0"/>
                        </a:rPr>
                        <a:t>Ajay Kumar Sahu</a:t>
                      </a:r>
                    </a:p>
                    <a:p>
                      <a:pPr algn="l"/>
                      <a:r>
                        <a:rPr lang="en-IN" dirty="0">
                          <a:latin typeface="Times New Roman" panose="02020603050405020304" pitchFamily="18" charset="0"/>
                          <a:cs typeface="Times New Roman" panose="02020603050405020304" pitchFamily="18" charset="0"/>
                        </a:rPr>
                        <a:t>Year of Publication:2021</a:t>
                      </a:r>
                    </a:p>
                  </a:txBody>
                  <a:tcPr>
                    <a:solidFill>
                      <a:schemeClr val="accent5">
                        <a:lumMod val="20000"/>
                        <a:lumOff val="80000"/>
                      </a:schemeClr>
                    </a:solidFill>
                  </a:tcPr>
                </a:tc>
                <a:tc>
                  <a:txBody>
                    <a:bodyPr/>
                    <a:lstStyle/>
                    <a:p>
                      <a:pPr algn="just"/>
                      <a:r>
                        <a:rPr lang="en-IN" dirty="0">
                          <a:latin typeface="Times New Roman" panose="02020603050405020304" pitchFamily="18" charset="0"/>
                          <a:cs typeface="Times New Roman" panose="02020603050405020304" pitchFamily="18" charset="0"/>
                        </a:rPr>
                        <a:t>Helps individuals understand the amount of money they may need for health insurance based on their personal health status.</a:t>
                      </a:r>
                    </a:p>
                  </a:txBody>
                  <a:tcPr>
                    <a:solidFill>
                      <a:schemeClr val="accent5">
                        <a:lumMod val="20000"/>
                        <a:lumOff val="80000"/>
                      </a:schemeClr>
                    </a:solidFill>
                  </a:tcPr>
                </a:tc>
                <a:tc>
                  <a:txBody>
                    <a:bodyPr/>
                    <a:lstStyle/>
                    <a:p>
                      <a:pPr algn="l"/>
                      <a:r>
                        <a:rPr lang="en-IN" dirty="0">
                          <a:latin typeface="Times New Roman" panose="02020603050405020304" pitchFamily="18" charset="0"/>
                          <a:cs typeface="Times New Roman" panose="02020603050405020304" pitchFamily="18" charset="0"/>
                        </a:rPr>
                        <a:t>Used algorithms</a:t>
                      </a:r>
                    </a:p>
                    <a:p>
                      <a:pPr algn="l"/>
                      <a:r>
                        <a:rPr lang="en-IN" dirty="0">
                          <a:latin typeface="Times New Roman" panose="02020603050405020304" pitchFamily="18" charset="0"/>
                          <a:cs typeface="Times New Roman" panose="02020603050405020304" pitchFamily="18" charset="0"/>
                        </a:rPr>
                        <a:t>Linear Regression, Support Vector Machine algorithm, Random Forest, Gradient Boosting algorithm</a:t>
                      </a:r>
                    </a:p>
                    <a:p>
                      <a:pPr algn="l"/>
                      <a:endParaRPr lang="en-IN" dirty="0"/>
                    </a:p>
                  </a:txBody>
                  <a:tcPr>
                    <a:solidFill>
                      <a:schemeClr val="accent5">
                        <a:lumMod val="20000"/>
                        <a:lumOff val="80000"/>
                      </a:schemeClr>
                    </a:solidFill>
                  </a:tcPr>
                </a:tc>
                <a:tc>
                  <a:txBody>
                    <a:bodyPr/>
                    <a:lstStyle/>
                    <a:p>
                      <a:pPr algn="l"/>
                      <a:r>
                        <a:rPr lang="en-IN" dirty="0">
                          <a:latin typeface="Times New Roman" panose="02020603050405020304" pitchFamily="18" charset="0"/>
                          <a:cs typeface="Times New Roman" panose="02020603050405020304" pitchFamily="18" charset="0"/>
                        </a:rPr>
                        <a:t>In order to improve the accuracy, the model employed various</a:t>
                      </a:r>
                    </a:p>
                    <a:p>
                      <a:pPr algn="l"/>
                      <a:r>
                        <a:rPr lang="en-IN" dirty="0">
                          <a:latin typeface="Times New Roman" panose="02020603050405020304" pitchFamily="18" charset="0"/>
                          <a:cs typeface="Times New Roman" panose="02020603050405020304" pitchFamily="18" charset="0"/>
                        </a:rPr>
                        <a:t>characteristics, methods, and train-test split sizes</a:t>
                      </a:r>
                    </a:p>
                  </a:txBody>
                  <a:tcPr>
                    <a:solidFill>
                      <a:schemeClr val="accent5">
                        <a:lumMod val="20000"/>
                        <a:lumOff val="80000"/>
                      </a:schemeClr>
                    </a:solidFill>
                  </a:tcPr>
                </a:tc>
                <a:tc>
                  <a:txBody>
                    <a:bodyPr/>
                    <a:lstStyle/>
                    <a:p>
                      <a:pPr algn="l"/>
                      <a:r>
                        <a:rPr lang="en-IN" dirty="0">
                          <a:latin typeface="Times New Roman" panose="02020603050405020304" pitchFamily="18" charset="0"/>
                          <a:cs typeface="Times New Roman" panose="02020603050405020304" pitchFamily="18" charset="0"/>
                        </a:rPr>
                        <a:t>It gave better accuracy compared to the previous one</a:t>
                      </a:r>
                    </a:p>
                  </a:txBody>
                  <a:tcPr>
                    <a:solidFill>
                      <a:schemeClr val="accent5">
                        <a:lumMod val="20000"/>
                        <a:lumOff val="80000"/>
                      </a:schemeClr>
                    </a:solidFill>
                  </a:tcPr>
                </a:tc>
                <a:extLst>
                  <a:ext uri="{0D108BD9-81ED-4DB2-BD59-A6C34878D82A}">
                    <a16:rowId xmlns:a16="http://schemas.microsoft.com/office/drawing/2014/main" val="46952138"/>
                  </a:ext>
                </a:extLst>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5810" y="-135890"/>
            <a:ext cx="7185660" cy="1199515"/>
          </a:xfrm>
        </p:spPr>
        <p:txBody>
          <a:bodyPr/>
          <a:lstStyle/>
          <a:p>
            <a:r>
              <a:rPr lang="en-US" sz="2400" dirty="0">
                <a:solidFill>
                  <a:srgbClr val="FF0000"/>
                </a:solidFill>
                <a:latin typeface="+mj-lt"/>
                <a:cs typeface="Times New Roman" panose="02020603050405020304" pitchFamily="18" charset="0"/>
                <a:sym typeface="+mn-ea"/>
              </a:rPr>
              <a:t>Implementation of Existing System</a:t>
            </a:r>
            <a:endParaRPr lang="en-US" sz="2400"/>
          </a:p>
        </p:txBody>
      </p:sp>
      <p:sp>
        <p:nvSpPr>
          <p:cNvPr id="7" name="CustomShape 1"/>
          <p:cNvSpPr/>
          <p:nvPr/>
        </p:nvSpPr>
        <p:spPr>
          <a:xfrm>
            <a:off x="460375" y="718820"/>
            <a:ext cx="8381160" cy="75600"/>
          </a:xfrm>
          <a:prstGeom prst="rect">
            <a:avLst/>
          </a:prstGeom>
          <a:solidFill>
            <a:srgbClr val="7030A0"/>
          </a:solidFill>
          <a:ln w="25560">
            <a:solidFill>
              <a:srgbClr val="3A5F8B"/>
            </a:solidFill>
            <a:round/>
          </a:ln>
        </p:spPr>
        <p:txBody>
          <a:bodyPr/>
          <a:lstStyle/>
          <a:p>
            <a:endParaRPr lang="en-IN"/>
          </a:p>
        </p:txBody>
      </p:sp>
      <p:sp>
        <p:nvSpPr>
          <p:cNvPr id="6" name="Text Box 5"/>
          <p:cNvSpPr txBox="1"/>
          <p:nvPr/>
        </p:nvSpPr>
        <p:spPr>
          <a:xfrm>
            <a:off x="247650" y="905510"/>
            <a:ext cx="8475980" cy="49320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noAutofit/>
          </a:bodyPr>
          <a:lstStyle/>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pPr>
            <a:r>
              <a:rPr kumimoji="0" lang="en-IN" altLang="en-US" sz="2000" b="0" i="0" u="none" strike="noStrike" cap="none" spc="0" normalizeH="0" baseline="0">
                <a:ln>
                  <a:noFill/>
                </a:ln>
                <a:solidFill>
                  <a:srgbClr val="000000"/>
                </a:solidFill>
                <a:effectLst/>
                <a:uFillTx/>
                <a:latin typeface="Bookman Old Style" panose="02050604050505020204" charset="0"/>
                <a:ea typeface="Rockwell" panose="02060603020205020403"/>
                <a:cs typeface="Bookman Old Style" panose="02050604050505020204" charset="0"/>
                <a:sym typeface="Rockwell" panose="02060603020205020403"/>
              </a:rPr>
              <a:t>Training: After the necessary data has been formatted and prepared, the model can begin its training and testing phases. A key focus during the training phase is choosing the appropriate model for the task at hand. This may involve deciding on the optimal modelling strategy or determining the best parameter values for a particular model (V. Roth, 2014) In some cases, this process is referred to as model selection because various models may be tested and the one that performs the best, is ultimately chosen , which is created using extreme vectors and points called support vectors.</a:t>
            </a:r>
          </a:p>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pPr>
            <a:endParaRPr kumimoji="0" lang="en-IN" altLang="en-US" sz="2000" b="0" i="0" u="none" strike="noStrike" cap="none" spc="0" normalizeH="0" baseline="0">
              <a:ln>
                <a:noFill/>
              </a:ln>
              <a:solidFill>
                <a:srgbClr val="000000"/>
              </a:solidFill>
              <a:effectLst/>
              <a:uFillTx/>
              <a:latin typeface="Bookman Old Style" panose="02050604050505020204" charset="0"/>
              <a:ea typeface="Rockwell" panose="02060603020205020403"/>
              <a:cs typeface="Bookman Old Style" panose="02050604050505020204" charset="0"/>
              <a:sym typeface="Rockwell" panose="02060603020205020403"/>
            </a:endParaRPr>
          </a:p>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pPr>
            <a:r>
              <a:rPr kumimoji="0" lang="en-IN" altLang="en-US" sz="2000" b="0" i="0" u="none" strike="noStrike" cap="none" spc="0" normalizeH="0" baseline="0">
                <a:ln>
                  <a:noFill/>
                </a:ln>
                <a:solidFill>
                  <a:srgbClr val="000000"/>
                </a:solidFill>
                <a:effectLst/>
                <a:uFillTx/>
                <a:latin typeface="Bookman Old Style" panose="02050604050505020204" charset="0"/>
                <a:ea typeface="Rockwell" panose="02060603020205020403"/>
                <a:cs typeface="Bookman Old Style" panose="02050604050505020204" charset="0"/>
                <a:sym typeface="Rockwell" panose="02060603020205020403"/>
              </a:rPr>
              <a:t>Prediction: The model used for predicting the insurance sum for health was based on the relationship between certain features and the label. The accuracy of this prediction was determined by the extent to which the expected value matched the actual amount. In order to improve the accuracy, the model employed various characteristics and methods. It was found that the amount of data used for training had a significant impact on the accuracy,with a larger train size leading to better results.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4990" y="229235"/>
            <a:ext cx="5872480" cy="955675"/>
          </a:xfrm>
        </p:spPr>
        <p:txBody>
          <a:bodyPr/>
          <a:lstStyle/>
          <a:p>
            <a:r>
              <a:rPr lang="en-US" sz="2800" b="1" dirty="0">
                <a:solidFill>
                  <a:srgbClr val="C00000"/>
                </a:solidFill>
                <a:latin typeface="+mj-lt"/>
                <a:sym typeface="+mn-ea"/>
              </a:rPr>
              <a:t>Result</a:t>
            </a: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6" name="Text Box 5"/>
          <p:cNvSpPr txBox="1"/>
          <p:nvPr/>
        </p:nvSpPr>
        <p:spPr>
          <a:xfrm>
            <a:off x="260350" y="1184910"/>
            <a:ext cx="8578850" cy="55632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noAutofit/>
          </a:bodyPr>
          <a:lstStyle/>
          <a:p>
            <a:pPr marL="0" marR="0" indent="0" algn="l" defTabSz="457200" rtl="0" fontAlgn="auto" latinLnBrk="0" hangingPunct="0">
              <a:lnSpc>
                <a:spcPct val="100000"/>
              </a:lnSpc>
              <a:spcBef>
                <a:spcPts val="0"/>
              </a:spcBef>
              <a:spcAft>
                <a:spcPts val="0"/>
              </a:spcAft>
              <a:buClrTx/>
              <a:buSzTx/>
              <a:buFontTx/>
              <a:buNone/>
            </a:pPr>
            <a:r>
              <a:rPr kumimoji="0" lang="en-US" sz="2000" b="0" i="0" u="none" strike="noStrike" cap="none" spc="0" normalizeH="0" baseline="0">
                <a:ln>
                  <a:noFill/>
                </a:ln>
                <a:solidFill>
                  <a:srgbClr val="000000"/>
                </a:solidFill>
                <a:effectLst/>
                <a:uFillTx/>
                <a:latin typeface="Bookman Old Style" panose="02050604050505020204" charset="0"/>
                <a:ea typeface="Rockwell" panose="02060603020205020403"/>
                <a:cs typeface="Bookman Old Style" panose="02050604050505020204" charset="0"/>
                <a:sym typeface="Rockwell" panose="02060603020205020403"/>
              </a:rPr>
              <a:t>The following results can be seen in Prediction:</a:t>
            </a:r>
          </a:p>
          <a:p>
            <a:pPr marL="0" marR="0" indent="0" algn="l" defTabSz="457200" rtl="0" fontAlgn="auto" latinLnBrk="0" hangingPunct="0">
              <a:lnSpc>
                <a:spcPct val="100000"/>
              </a:lnSpc>
              <a:spcBef>
                <a:spcPts val="0"/>
              </a:spcBef>
              <a:spcAft>
                <a:spcPts val="0"/>
              </a:spcAft>
              <a:buClrTx/>
              <a:buSzTx/>
              <a:buFontTx/>
              <a:buNone/>
            </a:pPr>
            <a:r>
              <a:rPr kumimoji="0" lang="en-IN" altLang="en-US" sz="2000" b="0" i="0" u="none" strike="noStrike" cap="none" spc="0" normalizeH="0" baseline="0">
                <a:ln>
                  <a:noFill/>
                </a:ln>
                <a:solidFill>
                  <a:srgbClr val="000000"/>
                </a:solidFill>
                <a:effectLst/>
                <a:uFillTx/>
                <a:latin typeface="Bookman Old Style" panose="02050604050505020204" charset="0"/>
                <a:ea typeface="Rockwell" panose="02060603020205020403"/>
                <a:cs typeface="Bookman Old Style" panose="02050604050505020204" charset="0"/>
                <a:sym typeface="Rockwell" panose="02060603020205020403"/>
              </a:rPr>
              <a:t>1)</a:t>
            </a:r>
            <a:r>
              <a:rPr kumimoji="0" lang="en-US" sz="2000" b="0" i="0" u="none" strike="noStrike" cap="none" spc="0" normalizeH="0" baseline="0">
                <a:ln>
                  <a:noFill/>
                </a:ln>
                <a:solidFill>
                  <a:srgbClr val="000000"/>
                </a:solidFill>
                <a:effectLst/>
                <a:uFillTx/>
                <a:latin typeface="Bookman Old Style" panose="02050604050505020204" charset="0"/>
                <a:ea typeface="Rockwell" panose="02060603020205020403"/>
                <a:cs typeface="Bookman Old Style" panose="02050604050505020204" charset="0"/>
                <a:sym typeface="Rockwell" panose="02060603020205020403"/>
              </a:rPr>
              <a:t>Linear Regression Algorithm:</a:t>
            </a:r>
          </a:p>
          <a:p>
            <a:pPr marL="0" marR="0" indent="0" algn="l" defTabSz="457200" rtl="0" fontAlgn="auto" latinLnBrk="0" hangingPunct="0">
              <a:lnSpc>
                <a:spcPct val="100000"/>
              </a:lnSpc>
              <a:spcBef>
                <a:spcPts val="0"/>
              </a:spcBef>
              <a:spcAft>
                <a:spcPts val="0"/>
              </a:spcAft>
              <a:buClrTx/>
              <a:buSzTx/>
              <a:buFontTx/>
              <a:buNone/>
            </a:pPr>
            <a:r>
              <a:rPr kumimoji="0" lang="en-US" sz="2000" b="0" i="0" u="none" strike="noStrike" cap="none" spc="0" normalizeH="0" baseline="0">
                <a:ln>
                  <a:noFill/>
                </a:ln>
                <a:solidFill>
                  <a:srgbClr val="000000"/>
                </a:solidFill>
                <a:effectLst/>
                <a:uFillTx/>
                <a:latin typeface="Bookman Old Style" panose="02050604050505020204" charset="0"/>
                <a:ea typeface="Rockwell" panose="02060603020205020403"/>
                <a:cs typeface="Bookman Old Style" panose="02050604050505020204" charset="0"/>
                <a:sym typeface="Rockwell" panose="02060603020205020403"/>
              </a:rPr>
              <a:t>The accuracy of the Linear Regression Algorithm is</a:t>
            </a:r>
          </a:p>
          <a:p>
            <a:pPr marL="0" marR="0" indent="0" algn="l" defTabSz="457200" rtl="0" fontAlgn="auto" latinLnBrk="0" hangingPunct="0">
              <a:lnSpc>
                <a:spcPct val="100000"/>
              </a:lnSpc>
              <a:spcBef>
                <a:spcPts val="0"/>
              </a:spcBef>
              <a:spcAft>
                <a:spcPts val="0"/>
              </a:spcAft>
              <a:buClrTx/>
              <a:buSzTx/>
              <a:buFontTx/>
              <a:buNone/>
            </a:pPr>
            <a:r>
              <a:rPr kumimoji="0" lang="en-US" sz="2000" b="0" i="0" u="none" strike="noStrike" cap="none" spc="0" normalizeH="0" baseline="0">
                <a:ln>
                  <a:noFill/>
                </a:ln>
                <a:solidFill>
                  <a:srgbClr val="000000"/>
                </a:solidFill>
                <a:effectLst/>
                <a:uFillTx/>
                <a:latin typeface="Bookman Old Style" panose="02050604050505020204" charset="0"/>
                <a:ea typeface="Rockwell" panose="02060603020205020403"/>
                <a:cs typeface="Bookman Old Style" panose="02050604050505020204" charset="0"/>
                <a:sym typeface="Rockwell" panose="02060603020205020403"/>
              </a:rPr>
              <a:t>78.334%.(Bertsimas, M.V. otter, 2018)</a:t>
            </a:r>
          </a:p>
          <a:p>
            <a:pPr marL="0" marR="0" indent="0" algn="l" defTabSz="457200" rtl="0" fontAlgn="auto" latinLnBrk="0" hangingPunct="0">
              <a:lnSpc>
                <a:spcPct val="100000"/>
              </a:lnSpc>
              <a:spcBef>
                <a:spcPts val="0"/>
              </a:spcBef>
              <a:spcAft>
                <a:spcPts val="0"/>
              </a:spcAft>
              <a:buClrTx/>
              <a:buSzTx/>
              <a:buFontTx/>
              <a:buNone/>
            </a:pPr>
            <a:r>
              <a:rPr kumimoji="0" lang="en-IN" altLang="en-US" sz="2000" b="0" i="0" u="none" strike="noStrike" cap="none" spc="0" normalizeH="0" baseline="0">
                <a:ln>
                  <a:noFill/>
                </a:ln>
                <a:solidFill>
                  <a:srgbClr val="000000"/>
                </a:solidFill>
                <a:effectLst/>
                <a:uFillTx/>
                <a:latin typeface="Bookman Old Style" panose="02050604050505020204" charset="0"/>
                <a:ea typeface="Rockwell" panose="02060603020205020403"/>
                <a:cs typeface="Bookman Old Style" panose="02050604050505020204" charset="0"/>
                <a:sym typeface="Rockwell" panose="02060603020205020403"/>
              </a:rPr>
              <a:t>2)</a:t>
            </a:r>
            <a:r>
              <a:rPr kumimoji="0" lang="en-US" sz="2000" b="0" i="0" u="none" strike="noStrike" cap="none" spc="0" normalizeH="0" baseline="0">
                <a:ln>
                  <a:noFill/>
                </a:ln>
                <a:solidFill>
                  <a:srgbClr val="000000"/>
                </a:solidFill>
                <a:effectLst/>
                <a:uFillTx/>
                <a:latin typeface="Bookman Old Style" panose="02050604050505020204" charset="0"/>
                <a:ea typeface="Rockwell" panose="02060603020205020403"/>
                <a:cs typeface="Bookman Old Style" panose="02050604050505020204" charset="0"/>
                <a:sym typeface="Rockwell" panose="02060603020205020403"/>
              </a:rPr>
              <a:t>Support Vector Machine:</a:t>
            </a:r>
          </a:p>
          <a:p>
            <a:pPr marL="0" marR="0" indent="0" algn="l" defTabSz="457200" rtl="0" fontAlgn="auto" latinLnBrk="0" hangingPunct="0">
              <a:lnSpc>
                <a:spcPct val="100000"/>
              </a:lnSpc>
              <a:spcBef>
                <a:spcPts val="0"/>
              </a:spcBef>
              <a:spcAft>
                <a:spcPts val="0"/>
              </a:spcAft>
              <a:buClrTx/>
              <a:buSzTx/>
              <a:buFontTx/>
              <a:buNone/>
            </a:pPr>
            <a:r>
              <a:rPr kumimoji="0" lang="en-US" sz="2000" b="0" i="0" u="none" strike="noStrike" cap="none" spc="0" normalizeH="0" baseline="0">
                <a:ln>
                  <a:noFill/>
                </a:ln>
                <a:solidFill>
                  <a:srgbClr val="000000"/>
                </a:solidFill>
                <a:effectLst/>
                <a:uFillTx/>
                <a:latin typeface="Bookman Old Style" panose="02050604050505020204" charset="0"/>
                <a:ea typeface="Rockwell" panose="02060603020205020403"/>
                <a:cs typeface="Bookman Old Style" panose="02050604050505020204" charset="0"/>
                <a:sym typeface="Rockwell" panose="02060603020205020403"/>
              </a:rPr>
              <a:t>The accuracy of the Support Vector Machine Algorithm is 7.229%</a:t>
            </a:r>
          </a:p>
          <a:p>
            <a:pPr marL="0" marR="0" indent="0" algn="l" defTabSz="457200" rtl="0" fontAlgn="auto" latinLnBrk="0" hangingPunct="0">
              <a:lnSpc>
                <a:spcPct val="100000"/>
              </a:lnSpc>
              <a:spcBef>
                <a:spcPts val="0"/>
              </a:spcBef>
              <a:spcAft>
                <a:spcPts val="0"/>
              </a:spcAft>
              <a:buClrTx/>
              <a:buSzTx/>
              <a:buFontTx/>
              <a:buNone/>
            </a:pPr>
            <a:r>
              <a:rPr kumimoji="0" lang="en-IN" altLang="en-US" sz="2000" b="0" i="0" u="none" strike="noStrike" cap="none" spc="0" normalizeH="0" baseline="0">
                <a:ln>
                  <a:noFill/>
                </a:ln>
                <a:solidFill>
                  <a:srgbClr val="000000"/>
                </a:solidFill>
                <a:effectLst/>
                <a:uFillTx/>
                <a:latin typeface="Bookman Old Style" panose="02050604050505020204" charset="0"/>
                <a:ea typeface="Rockwell" panose="02060603020205020403"/>
                <a:cs typeface="Bookman Old Style" panose="02050604050505020204" charset="0"/>
                <a:sym typeface="Rockwell" panose="02060603020205020403"/>
              </a:rPr>
              <a:t>3)</a:t>
            </a:r>
            <a:r>
              <a:rPr kumimoji="0" lang="en-US" sz="2000" b="0" i="0" u="none" strike="noStrike" cap="none" spc="0" normalizeH="0" baseline="0">
                <a:ln>
                  <a:noFill/>
                </a:ln>
                <a:solidFill>
                  <a:srgbClr val="000000"/>
                </a:solidFill>
                <a:effectLst/>
                <a:uFillTx/>
                <a:latin typeface="Bookman Old Style" panose="02050604050505020204" charset="0"/>
                <a:ea typeface="Rockwell" panose="02060603020205020403"/>
                <a:cs typeface="Bookman Old Style" panose="02050604050505020204" charset="0"/>
                <a:sym typeface="Rockwell" panose="02060603020205020403"/>
              </a:rPr>
              <a:t>Random Forest Regression:</a:t>
            </a:r>
          </a:p>
          <a:p>
            <a:pPr marL="0" marR="0" indent="0" algn="l" defTabSz="457200" rtl="0" fontAlgn="auto" latinLnBrk="0" hangingPunct="0">
              <a:lnSpc>
                <a:spcPct val="100000"/>
              </a:lnSpc>
              <a:spcBef>
                <a:spcPts val="0"/>
              </a:spcBef>
              <a:spcAft>
                <a:spcPts val="0"/>
              </a:spcAft>
              <a:buClrTx/>
              <a:buSzTx/>
              <a:buFontTx/>
              <a:buNone/>
            </a:pPr>
            <a:r>
              <a:rPr kumimoji="0" lang="en-US" sz="2000" b="0" i="0" u="none" strike="noStrike" cap="none" spc="0" normalizeH="0" baseline="0">
                <a:ln>
                  <a:noFill/>
                </a:ln>
                <a:solidFill>
                  <a:srgbClr val="000000"/>
                </a:solidFill>
                <a:effectLst/>
                <a:uFillTx/>
                <a:latin typeface="Bookman Old Style" panose="02050604050505020204" charset="0"/>
                <a:ea typeface="Rockwell" panose="02060603020205020403"/>
                <a:cs typeface="Bookman Old Style" panose="02050604050505020204" charset="0"/>
                <a:sym typeface="Rockwell" panose="02060603020205020403"/>
              </a:rPr>
              <a:t>The accuracy of Random Forest Regression is 87.006</a:t>
            </a:r>
            <a:r>
              <a:rPr kumimoji="0" lang="en-IN" altLang="en-US" sz="2000" b="0" i="0" u="none" strike="noStrike" cap="none" spc="0" normalizeH="0" baseline="0">
                <a:ln>
                  <a:noFill/>
                </a:ln>
                <a:solidFill>
                  <a:srgbClr val="000000"/>
                </a:solidFill>
                <a:effectLst/>
                <a:uFillTx/>
                <a:latin typeface="Bookman Old Style" panose="02050604050505020204" charset="0"/>
                <a:ea typeface="Rockwell" panose="02060603020205020403"/>
                <a:cs typeface="Bookman Old Style" panose="02050604050505020204" charset="0"/>
                <a:sym typeface="Rockwell" panose="02060603020205020403"/>
              </a:rPr>
              <a:t>%</a:t>
            </a:r>
            <a:r>
              <a:rPr kumimoji="0" lang="en-US" sz="2000" b="0" i="0" u="none" strike="noStrike" cap="none" spc="0" normalizeH="0" baseline="0">
                <a:ln>
                  <a:noFill/>
                </a:ln>
                <a:solidFill>
                  <a:srgbClr val="000000"/>
                </a:solidFill>
                <a:effectLst/>
                <a:uFillTx/>
                <a:latin typeface="Bookman Old Style" panose="02050604050505020204" charset="0"/>
                <a:ea typeface="Rockwell" panose="02060603020205020403"/>
                <a:cs typeface="Bookman Old Style" panose="02050604050505020204" charset="0"/>
                <a:sym typeface="Rockwell" panose="02060603020205020403"/>
              </a:rPr>
              <a:t> (Stucki ,</a:t>
            </a:r>
          </a:p>
          <a:p>
            <a:pPr marL="0" marR="0" indent="0" algn="l" defTabSz="457200" rtl="0" fontAlgn="auto" latinLnBrk="0" hangingPunct="0">
              <a:lnSpc>
                <a:spcPct val="100000"/>
              </a:lnSpc>
              <a:spcBef>
                <a:spcPts val="0"/>
              </a:spcBef>
              <a:spcAft>
                <a:spcPts val="0"/>
              </a:spcAft>
              <a:buClrTx/>
              <a:buSzTx/>
              <a:buFontTx/>
              <a:buNone/>
            </a:pPr>
            <a:r>
              <a:rPr kumimoji="0" lang="en-US" sz="2000" b="0" i="0" u="none" strike="noStrike" cap="none" spc="0" normalizeH="0" baseline="0">
                <a:ln>
                  <a:noFill/>
                </a:ln>
                <a:solidFill>
                  <a:srgbClr val="000000"/>
                </a:solidFill>
                <a:effectLst/>
                <a:uFillTx/>
                <a:latin typeface="Bookman Old Style" panose="02050604050505020204" charset="0"/>
                <a:ea typeface="Rockwell" panose="02060603020205020403"/>
                <a:cs typeface="Bookman Old Style" panose="02050604050505020204" charset="0"/>
                <a:sym typeface="Rockwell" panose="02060603020205020403"/>
              </a:rPr>
              <a:t>Finland , 2019). </a:t>
            </a:r>
          </a:p>
          <a:p>
            <a:pPr marL="0" marR="0" indent="0" algn="l" defTabSz="457200" rtl="0" fontAlgn="auto" latinLnBrk="0" hangingPunct="0">
              <a:lnSpc>
                <a:spcPct val="100000"/>
              </a:lnSpc>
              <a:spcBef>
                <a:spcPts val="0"/>
              </a:spcBef>
              <a:spcAft>
                <a:spcPts val="0"/>
              </a:spcAft>
              <a:buClrTx/>
              <a:buSzTx/>
              <a:buFontTx/>
              <a:buNone/>
            </a:pPr>
            <a:r>
              <a:rPr kumimoji="0" lang="en-US" sz="2000" b="0" i="0" u="none" strike="noStrike" cap="none" spc="0" normalizeH="0" baseline="0">
                <a:ln>
                  <a:noFill/>
                </a:ln>
                <a:solidFill>
                  <a:srgbClr val="000000"/>
                </a:solidFill>
                <a:effectLst/>
                <a:uFillTx/>
                <a:latin typeface="Bookman Old Style" panose="02050604050505020204" charset="0"/>
                <a:ea typeface="Rockwell" panose="02060603020205020403"/>
                <a:cs typeface="Bookman Old Style" panose="02050604050505020204" charset="0"/>
                <a:sym typeface="Rockwell" panose="02060603020205020403"/>
              </a:rPr>
              <a:t>It was found that the amount of data used for</a:t>
            </a:r>
          </a:p>
          <a:p>
            <a:pPr marL="0" marR="0" indent="0" algn="l" defTabSz="457200" rtl="0" fontAlgn="auto" latinLnBrk="0" hangingPunct="0">
              <a:lnSpc>
                <a:spcPct val="100000"/>
              </a:lnSpc>
              <a:spcBef>
                <a:spcPts val="0"/>
              </a:spcBef>
              <a:spcAft>
                <a:spcPts val="0"/>
              </a:spcAft>
              <a:buClrTx/>
              <a:buSzTx/>
              <a:buFontTx/>
              <a:buNone/>
            </a:pPr>
            <a:r>
              <a:rPr kumimoji="0" lang="en-US" sz="2000" b="0" i="0" u="none" strike="noStrike" cap="none" spc="0" normalizeH="0" baseline="0">
                <a:ln>
                  <a:noFill/>
                </a:ln>
                <a:solidFill>
                  <a:srgbClr val="000000"/>
                </a:solidFill>
                <a:effectLst/>
                <a:uFillTx/>
                <a:latin typeface="Bookman Old Style" panose="02050604050505020204" charset="0"/>
                <a:ea typeface="Rockwell" panose="02060603020205020403"/>
                <a:cs typeface="Bookman Old Style" panose="02050604050505020204" charset="0"/>
                <a:sym typeface="Rockwell" panose="02060603020205020403"/>
              </a:rPr>
              <a:t>training had a significant impact on the accuracy, with a larger train</a:t>
            </a:r>
          </a:p>
          <a:p>
            <a:pPr marL="0" marR="0" indent="0" algn="l" defTabSz="457200" rtl="0" fontAlgn="auto" latinLnBrk="0" hangingPunct="0">
              <a:lnSpc>
                <a:spcPct val="100000"/>
              </a:lnSpc>
              <a:spcBef>
                <a:spcPts val="0"/>
              </a:spcBef>
              <a:spcAft>
                <a:spcPts val="0"/>
              </a:spcAft>
              <a:buClrTx/>
              <a:buSzTx/>
              <a:buFontTx/>
              <a:buNone/>
            </a:pPr>
            <a:r>
              <a:rPr kumimoji="0" lang="en-US" sz="2000" b="0" i="0" u="none" strike="noStrike" cap="none" spc="0" normalizeH="0" baseline="0">
                <a:ln>
                  <a:noFill/>
                </a:ln>
                <a:solidFill>
                  <a:srgbClr val="000000"/>
                </a:solidFill>
                <a:effectLst/>
                <a:uFillTx/>
                <a:latin typeface="Bookman Old Style" panose="02050604050505020204" charset="0"/>
                <a:ea typeface="Rockwell" panose="02060603020205020403"/>
                <a:cs typeface="Bookman Old Style" panose="02050604050505020204" charset="0"/>
                <a:sym typeface="Rockwell" panose="02060603020205020403"/>
              </a:rPr>
              <a:t>size leading to better results (Kenward , J.A. , 2019)</a:t>
            </a:r>
          </a:p>
          <a:p>
            <a:pPr marL="0" marR="0" indent="0" algn="l" defTabSz="457200" rtl="0" fontAlgn="auto" latinLnBrk="0" hangingPunct="0">
              <a:lnSpc>
                <a:spcPct val="100000"/>
              </a:lnSpc>
              <a:spcBef>
                <a:spcPts val="0"/>
              </a:spcBef>
              <a:spcAft>
                <a:spcPts val="0"/>
              </a:spcAft>
              <a:buClrTx/>
              <a:buSzTx/>
              <a:buFontTx/>
              <a:buNone/>
            </a:pPr>
            <a:r>
              <a:rPr kumimoji="0" lang="en-US" sz="2000" b="0" i="0" u="none" strike="noStrike" cap="none" spc="0" normalizeH="0" baseline="0">
                <a:ln>
                  <a:noFill/>
                </a:ln>
                <a:solidFill>
                  <a:srgbClr val="000000"/>
                </a:solidFill>
                <a:effectLst/>
                <a:uFillTx/>
                <a:latin typeface="Bookman Old Style" panose="02050604050505020204" charset="0"/>
                <a:ea typeface="Rockwell" panose="02060603020205020403"/>
                <a:cs typeface="Bookman Old Style" panose="02050604050505020204" charset="0"/>
                <a:sym typeface="Rockwell" panose="02060603020205020403"/>
              </a:rPr>
              <a:t>Gradient Boosting Algorithm :</a:t>
            </a:r>
          </a:p>
          <a:p>
            <a:pPr marL="0" marR="0" indent="0" algn="l" defTabSz="457200" rtl="0" fontAlgn="auto" latinLnBrk="0" hangingPunct="0">
              <a:lnSpc>
                <a:spcPct val="100000"/>
              </a:lnSpc>
              <a:spcBef>
                <a:spcPts val="0"/>
              </a:spcBef>
              <a:spcAft>
                <a:spcPts val="0"/>
              </a:spcAft>
              <a:buClrTx/>
              <a:buSzTx/>
              <a:buFontTx/>
              <a:buNone/>
            </a:pPr>
            <a:r>
              <a:rPr kumimoji="0" lang="en-US" sz="2000" b="0" i="0" u="none" strike="noStrike" cap="none" spc="0" normalizeH="0" baseline="0">
                <a:ln>
                  <a:noFill/>
                </a:ln>
                <a:solidFill>
                  <a:srgbClr val="000000"/>
                </a:solidFill>
                <a:effectLst/>
                <a:uFillTx/>
                <a:latin typeface="Bookman Old Style" panose="02050604050505020204" charset="0"/>
                <a:ea typeface="Rockwell" panose="02060603020205020403"/>
                <a:cs typeface="Bookman Old Style" panose="02050604050505020204" charset="0"/>
                <a:sym typeface="Rockwell" panose="02060603020205020403"/>
              </a:rPr>
              <a:t>The Accuracy of the Gradient Boosting Algorithm is 87.776%.</a:t>
            </a:r>
          </a:p>
          <a:p>
            <a:pPr marL="0" marR="0" indent="0" algn="l" defTabSz="457200" rtl="0" fontAlgn="auto" latinLnBrk="0" hangingPunct="0">
              <a:lnSpc>
                <a:spcPct val="100000"/>
              </a:lnSpc>
              <a:spcBef>
                <a:spcPts val="0"/>
              </a:spcBef>
              <a:spcAft>
                <a:spcPts val="0"/>
              </a:spcAft>
              <a:buClrTx/>
              <a:buSzTx/>
              <a:buFontTx/>
              <a:buNone/>
            </a:pPr>
            <a:endParaRPr kumimoji="0" lang="en-US" sz="2000" b="0" i="0" u="none" strike="noStrike" cap="none" spc="0" normalizeH="0" baseline="0">
              <a:ln>
                <a:noFill/>
              </a:ln>
              <a:solidFill>
                <a:srgbClr val="000000"/>
              </a:solidFill>
              <a:effectLst/>
              <a:uFillTx/>
              <a:latin typeface="Bookman Old Style" panose="02050604050505020204" charset="0"/>
              <a:ea typeface="Rockwell" panose="02060603020205020403"/>
              <a:cs typeface="Bookman Old Style" panose="02050604050505020204" charset="0"/>
              <a:sym typeface="Rockwell" panose="02060603020205020403"/>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CustomShape 1"/>
          <p:cNvSpPr/>
          <p:nvPr/>
        </p:nvSpPr>
        <p:spPr>
          <a:xfrm>
            <a:off x="457200" y="1066680"/>
            <a:ext cx="8381159" cy="75601"/>
          </a:xfrm>
          <a:prstGeom prst="rect">
            <a:avLst/>
          </a:prstGeom>
          <a:solidFill>
            <a:srgbClr val="7030A0"/>
          </a:solidFill>
          <a:ln w="25560">
            <a:solidFill>
              <a:srgbClr val="3A5F8B"/>
            </a:solidFill>
          </a:ln>
        </p:spPr>
        <p:txBody>
          <a:bodyPr lIns="0" tIns="0" rIns="0" bIns="0"/>
          <a:lstStyle/>
          <a:p>
            <a:endParaRPr/>
          </a:p>
        </p:txBody>
      </p:sp>
      <p:sp>
        <p:nvSpPr>
          <p:cNvPr id="382" name="CustomShape 2"/>
          <p:cNvSpPr txBox="1"/>
          <p:nvPr/>
        </p:nvSpPr>
        <p:spPr>
          <a:xfrm>
            <a:off x="502200" y="533400"/>
            <a:ext cx="8291160" cy="542636"/>
          </a:xfrm>
          <a:prstGeom prst="rect">
            <a:avLst/>
          </a:prstGeom>
          <a:ln w="12700">
            <a:miter lim="400000"/>
          </a:ln>
        </p:spPr>
        <p:txBody>
          <a:bodyPr lIns="44999" tIns="44999" rIns="44999" bIns="44999">
            <a:spAutoFit/>
          </a:bodyPr>
          <a:lstStyle>
            <a:lvl1pPr>
              <a:defRPr sz="3200" b="1">
                <a:solidFill>
                  <a:srgbClr val="C00000"/>
                </a:solidFill>
                <a:latin typeface="Times New Roman" panose="02020603050405020304"/>
                <a:ea typeface="Times New Roman" panose="02020603050405020304"/>
                <a:cs typeface="Times New Roman" panose="02020603050405020304"/>
                <a:sym typeface="Times New Roman" panose="02020603050405020304"/>
              </a:defRPr>
            </a:lvl1pPr>
          </a:lstStyle>
          <a:p>
            <a:r>
              <a:t>Conclusion</a:t>
            </a:r>
          </a:p>
        </p:txBody>
      </p:sp>
      <p:sp>
        <p:nvSpPr>
          <p:cNvPr id="383" name="TextBox 2"/>
          <p:cNvSpPr txBox="1"/>
          <p:nvPr/>
        </p:nvSpPr>
        <p:spPr>
          <a:xfrm>
            <a:off x="198120" y="1550035"/>
            <a:ext cx="8747760" cy="3088005"/>
          </a:xfrm>
          <a:prstGeom prst="rect">
            <a:avLst/>
          </a:prstGeom>
          <a:ln w="12700">
            <a:miter lim="400000"/>
          </a:ln>
        </p:spPr>
        <p:txBody>
          <a:bodyPr lIns="45719" rIns="45719">
            <a:noAutofit/>
          </a:bodyPr>
          <a:lstStyle/>
          <a:p>
            <a:pPr marL="228600" indent="-228600" defTabSz="914400">
              <a:lnSpc>
                <a:spcPct val="90000"/>
              </a:lnSpc>
              <a:spcBef>
                <a:spcPts val="1000"/>
              </a:spcBef>
              <a:buSzPct val="100000"/>
              <a:buFont typeface="Arial" panose="020B0604020202020204"/>
              <a:buChar char="•"/>
              <a:defRPr sz="1900">
                <a:latin typeface="Bookman Old Style" panose="02050604050505020204"/>
                <a:ea typeface="Bookman Old Style" panose="02050604050505020204"/>
                <a:cs typeface="Bookman Old Style" panose="02050604050505020204"/>
                <a:sym typeface="Bookman Old Style" panose="02050604050505020204"/>
              </a:defRPr>
            </a:pPr>
            <a:r>
              <a:t>Our project has practical implications for healthcare providers, insurers, and individuals seeking insurance coverage.</a:t>
            </a:r>
          </a:p>
          <a:p>
            <a:pPr marL="228600" indent="-228600" defTabSz="914400">
              <a:lnSpc>
                <a:spcPct val="90000"/>
              </a:lnSpc>
              <a:spcBef>
                <a:spcPts val="1000"/>
              </a:spcBef>
              <a:buSzPct val="100000"/>
              <a:buFont typeface="Arial" panose="020B0604020202020204"/>
              <a:buChar char="•"/>
              <a:defRPr sz="1900">
                <a:latin typeface="Bookman Old Style" panose="02050604050505020204"/>
                <a:ea typeface="Bookman Old Style" panose="02050604050505020204"/>
                <a:cs typeface="Bookman Old Style" panose="02050604050505020204"/>
                <a:sym typeface="Bookman Old Style" panose="02050604050505020204"/>
              </a:defRPr>
            </a:pPr>
            <a:r>
              <a:t>It can guide fairer pricing strategies and informed decision-making in the healthcare finance sector.</a:t>
            </a:r>
          </a:p>
          <a:p>
            <a:pPr marL="228600" indent="-228600" defTabSz="914400">
              <a:lnSpc>
                <a:spcPct val="90000"/>
              </a:lnSpc>
              <a:spcBef>
                <a:spcPts val="1000"/>
              </a:spcBef>
              <a:buSzPct val="100000"/>
              <a:buFont typeface="Arial" panose="020B0604020202020204"/>
              <a:buChar char="•"/>
              <a:defRPr sz="1900">
                <a:latin typeface="Bookman Old Style" panose="02050604050505020204"/>
                <a:ea typeface="Bookman Old Style" panose="02050604050505020204"/>
                <a:cs typeface="Bookman Old Style" panose="02050604050505020204"/>
                <a:sym typeface="Bookman Old Style" panose="02050604050505020204"/>
              </a:defRPr>
            </a:pPr>
            <a:r>
              <a:t>Continued data collection and model refinement could enhance prediction accuracy.</a:t>
            </a:r>
          </a:p>
          <a:p>
            <a:pPr marL="228600" indent="-228600" defTabSz="914400">
              <a:lnSpc>
                <a:spcPct val="90000"/>
              </a:lnSpc>
              <a:spcBef>
                <a:spcPts val="1000"/>
              </a:spcBef>
              <a:buSzPct val="100000"/>
              <a:buFont typeface="Arial" panose="020B0604020202020204"/>
              <a:buChar char="•"/>
              <a:defRPr sz="1900">
                <a:latin typeface="Bookman Old Style" panose="02050604050505020204"/>
                <a:ea typeface="Bookman Old Style" panose="02050604050505020204"/>
                <a:cs typeface="Bookman Old Style" panose="02050604050505020204"/>
                <a:sym typeface="Bookman Old Style" panose="02050604050505020204"/>
              </a:defRPr>
            </a:pPr>
            <a:r>
              <a:t>Exploring the impact of policy changes and new data sources can further enrich our insights.</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CustomShape 1"/>
          <p:cNvSpPr/>
          <p:nvPr/>
        </p:nvSpPr>
        <p:spPr>
          <a:xfrm>
            <a:off x="228600" y="914400"/>
            <a:ext cx="8381159" cy="75601"/>
          </a:xfrm>
          <a:prstGeom prst="rect">
            <a:avLst/>
          </a:prstGeom>
          <a:solidFill>
            <a:srgbClr val="7030A0"/>
          </a:solidFill>
          <a:ln w="25560">
            <a:solidFill>
              <a:srgbClr val="3A5F8B"/>
            </a:solidFill>
          </a:ln>
        </p:spPr>
        <p:txBody>
          <a:bodyPr lIns="0" tIns="0" rIns="0" bIns="0"/>
          <a:lstStyle/>
          <a:p>
            <a:endParaRPr/>
          </a:p>
        </p:txBody>
      </p:sp>
      <p:sp>
        <p:nvSpPr>
          <p:cNvPr id="390" name="TextBox 4"/>
          <p:cNvSpPr txBox="1"/>
          <p:nvPr/>
        </p:nvSpPr>
        <p:spPr>
          <a:xfrm>
            <a:off x="198120" y="167721"/>
            <a:ext cx="3032761" cy="1240294"/>
          </a:xfrm>
          <a:prstGeom prst="rect">
            <a:avLst/>
          </a:prstGeom>
          <a:ln w="12700">
            <a:miter lim="400000"/>
          </a:ln>
        </p:spPr>
        <p:txBody>
          <a:bodyPr lIns="45719" rIns="45719">
            <a:spAutoFit/>
          </a:bodyPr>
          <a:lstStyle>
            <a:lvl1pPr>
              <a:lnSpc>
                <a:spcPct val="150000"/>
              </a:lnSpc>
              <a:defRPr sz="3200" b="1">
                <a:solidFill>
                  <a:srgbClr val="C00000"/>
                </a:solidFill>
                <a:latin typeface="Times New Roman" panose="02020603050405020304"/>
                <a:ea typeface="Times New Roman" panose="02020603050405020304"/>
                <a:cs typeface="Times New Roman" panose="02020603050405020304"/>
                <a:sym typeface="Times New Roman" panose="02020603050405020304"/>
              </a:defRPr>
            </a:lvl1pPr>
          </a:lstStyle>
          <a:p>
            <a:r>
              <a:t>References</a:t>
            </a:r>
          </a:p>
        </p:txBody>
      </p:sp>
      <p:sp>
        <p:nvSpPr>
          <p:cNvPr id="391" name="TextBox 1"/>
          <p:cNvSpPr txBox="1"/>
          <p:nvPr/>
        </p:nvSpPr>
        <p:spPr>
          <a:xfrm>
            <a:off x="274320" y="1259414"/>
            <a:ext cx="8289719" cy="4184650"/>
          </a:xfrm>
          <a:prstGeom prst="rect">
            <a:avLst/>
          </a:prstGeom>
          <a:ln w="12700">
            <a:miter lim="400000"/>
          </a:ln>
        </p:spPr>
        <p:txBody>
          <a:bodyPr lIns="45719" rIns="45719">
            <a:spAutoFit/>
          </a:bodyPr>
          <a:lstStyle/>
          <a:p>
            <a:pPr marL="342900" indent="-342900">
              <a:lnSpc>
                <a:spcPct val="100000"/>
              </a:lnSpc>
              <a:buFont typeface="Arial" panose="020B0604020202020204" pitchFamily="34" charset="0"/>
              <a:buChar char="•"/>
              <a:defRPr sz="1900" u="sng">
                <a:solidFill>
                  <a:srgbClr val="00B0F0"/>
                </a:solidFill>
                <a:latin typeface="Bookman Old Style" panose="02050604050505020204"/>
                <a:ea typeface="Bookman Old Style" panose="02050604050505020204"/>
                <a:cs typeface="Bookman Old Style" panose="02050604050505020204"/>
                <a:sym typeface="Bookman Old Style" panose="02050604050505020204"/>
              </a:defRPr>
            </a:pPr>
            <a:r>
              <a:rPr>
                <a:solidFill>
                  <a:schemeClr val="tx1"/>
                </a:solidFill>
                <a:uFill>
                  <a:solidFill>
                    <a:srgbClr val="FC5A1A"/>
                  </a:solidFill>
                </a:uFill>
                <a:hlinkClick r:id="rId2"/>
              </a:rPr>
              <a:t>Gupta, S., &amp; Tripathi, P. (2016, February). A leading trend of data analytics with health insurance in India. In 2016 International Conference on Innovation and</a:t>
            </a:r>
            <a:r>
              <a:rPr lang="en-US">
                <a:solidFill>
                  <a:schemeClr val="tx1"/>
                </a:solidFill>
                <a:uFill>
                  <a:solidFill>
                    <a:srgbClr val="FC5A1A"/>
                  </a:solidFill>
                </a:uFill>
                <a:hlinkClick r:id="rId2"/>
              </a:rPr>
              <a:t> </a:t>
            </a:r>
            <a:r>
              <a:rPr>
                <a:solidFill>
                  <a:schemeClr val="tx1"/>
                </a:solidFill>
                <a:uFill>
                  <a:solidFill>
                    <a:srgbClr val="FC5A1A"/>
                  </a:solidFill>
                </a:uFill>
                <a:hlinkClick r:id="rId2"/>
              </a:rPr>
              <a:t>Challenges in CS (ICICCS-INBUSH) (pp. 64-69). IEEE.</a:t>
            </a:r>
          </a:p>
          <a:p>
            <a:pPr marL="342900" indent="-342900">
              <a:lnSpc>
                <a:spcPct val="100000"/>
              </a:lnSpc>
              <a:buFont typeface="Arial" panose="020B0604020202020204" pitchFamily="34" charset="0"/>
              <a:buChar char="•"/>
              <a:defRPr sz="1900" u="sng">
                <a:solidFill>
                  <a:srgbClr val="00B0F0"/>
                </a:solidFill>
                <a:latin typeface="Bookman Old Style" panose="02050604050505020204"/>
                <a:ea typeface="Bookman Old Style" panose="02050604050505020204"/>
                <a:cs typeface="Bookman Old Style" panose="02050604050505020204"/>
                <a:sym typeface="Bookman Old Style" panose="02050604050505020204"/>
              </a:defRPr>
            </a:pPr>
            <a:r>
              <a:rPr>
                <a:solidFill>
                  <a:schemeClr val="tx1"/>
                </a:solidFill>
                <a:uFill>
                  <a:solidFill>
                    <a:srgbClr val="FC5A1A"/>
                  </a:solidFill>
                </a:uFill>
                <a:hlinkClick r:id="rId2"/>
              </a:rPr>
              <a:t>[Yerpude, P., Gudur, V.: Prediction modeling of crime dataset using data mining. Int. J. Data Min. Knowl. Manage. Process (IJDKP) 7(4) (2017)</a:t>
            </a:r>
          </a:p>
          <a:p>
            <a:pPr marL="342900" indent="-342900">
              <a:lnSpc>
                <a:spcPct val="100000"/>
              </a:lnSpc>
              <a:buFont typeface="Arial" panose="020B0604020202020204" pitchFamily="34" charset="0"/>
              <a:buChar char="•"/>
              <a:defRPr sz="1900" u="sng">
                <a:solidFill>
                  <a:srgbClr val="00B0F0"/>
                </a:solidFill>
                <a:latin typeface="Bookman Old Style" panose="02050604050505020204"/>
                <a:ea typeface="Bookman Old Style" panose="02050604050505020204"/>
                <a:cs typeface="Bookman Old Style" panose="02050604050505020204"/>
                <a:sym typeface="Bookman Old Style" panose="02050604050505020204"/>
              </a:defRPr>
            </a:pPr>
            <a:r>
              <a:rPr>
                <a:solidFill>
                  <a:schemeClr val="tx1"/>
                </a:solidFill>
                <a:uFill>
                  <a:solidFill>
                    <a:srgbClr val="FC5A1A"/>
                  </a:solidFill>
                </a:uFill>
                <a:hlinkClick r:id="rId2"/>
              </a:rPr>
              <a:t>Grosan, C., Abraham, A.: Intelligent Systems: A Modern Approach, Intelligent Systems Reference Library Series. Springer, Cham (2011)</a:t>
            </a:r>
          </a:p>
          <a:p>
            <a:pPr marL="342900" indent="-342900">
              <a:lnSpc>
                <a:spcPct val="100000"/>
              </a:lnSpc>
              <a:buFont typeface="Arial" panose="020B0604020202020204" pitchFamily="34" charset="0"/>
              <a:buChar char="•"/>
              <a:defRPr sz="1900" u="sng">
                <a:solidFill>
                  <a:srgbClr val="00B0F0"/>
                </a:solidFill>
                <a:latin typeface="Bookman Old Style" panose="02050604050505020204"/>
                <a:ea typeface="Bookman Old Style" panose="02050604050505020204"/>
                <a:cs typeface="Bookman Old Style" panose="02050604050505020204"/>
                <a:sym typeface="Bookman Old Style" panose="02050604050505020204"/>
              </a:defRPr>
            </a:pPr>
            <a:r>
              <a:rPr>
                <a:solidFill>
                  <a:schemeClr val="tx1"/>
                </a:solidFill>
                <a:uFill>
                  <a:solidFill>
                    <a:srgbClr val="FC5A1A"/>
                  </a:solidFill>
                </a:uFill>
                <a:hlinkClick r:id="rId2"/>
              </a:rPr>
              <a:t>https://www.ijraset.com/research-paper/medical-insurance-cost-prediction-using-machine-learning</a:t>
            </a:r>
          </a:p>
          <a:p>
            <a:pPr marL="342900" indent="-342900">
              <a:lnSpc>
                <a:spcPct val="100000"/>
              </a:lnSpc>
              <a:buFont typeface="Arial" panose="020B0604020202020204" pitchFamily="34" charset="0"/>
              <a:buChar char="•"/>
              <a:defRPr sz="1900" u="sng">
                <a:solidFill>
                  <a:srgbClr val="00B0F0"/>
                </a:solidFill>
                <a:latin typeface="Bookman Old Style" panose="02050604050505020204"/>
                <a:ea typeface="Bookman Old Style" panose="02050604050505020204"/>
                <a:cs typeface="Bookman Old Style" panose="02050604050505020204"/>
                <a:sym typeface="Bookman Old Style" panose="02050604050505020204"/>
              </a:defRPr>
            </a:pPr>
            <a:endParaRPr>
              <a:solidFill>
                <a:schemeClr val="tx1"/>
              </a:solidFill>
              <a:uFill>
                <a:solidFill>
                  <a:srgbClr val="FC5A1A"/>
                </a:solidFill>
              </a:uFill>
              <a:hlinkClick r:id="rId2"/>
            </a:endParaRPr>
          </a:p>
          <a:p>
            <a:pPr marL="342900" indent="-342900">
              <a:lnSpc>
                <a:spcPct val="100000"/>
              </a:lnSpc>
              <a:buFont typeface="Arial" panose="020B0604020202020204" pitchFamily="34" charset="0"/>
              <a:buChar char="•"/>
              <a:defRPr sz="1900" u="sng">
                <a:solidFill>
                  <a:srgbClr val="00B0F0"/>
                </a:solidFill>
                <a:latin typeface="Bookman Old Style" panose="02050604050505020204"/>
                <a:ea typeface="Bookman Old Style" panose="02050604050505020204"/>
                <a:cs typeface="Bookman Old Style" panose="02050604050505020204"/>
                <a:sym typeface="Bookman Old Style" panose="02050604050505020204"/>
              </a:defRPr>
            </a:pPr>
            <a:endParaRPr>
              <a:solidFill>
                <a:schemeClr val="tx1"/>
              </a:solidFill>
              <a:uFill>
                <a:solidFill>
                  <a:srgbClr val="FC5A1A"/>
                </a:solidFill>
              </a:uFill>
              <a:hlinkClick r:id="rId2"/>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Rectangle 2"/>
          <p:cNvSpPr txBox="1"/>
          <p:nvPr/>
        </p:nvSpPr>
        <p:spPr>
          <a:xfrm>
            <a:off x="1170363" y="3048000"/>
            <a:ext cx="7174072" cy="1307862"/>
          </a:xfrm>
          <a:prstGeom prst="rect">
            <a:avLst/>
          </a:prstGeom>
          <a:ln w="12700">
            <a:miter lim="400000"/>
          </a:ln>
        </p:spPr>
        <p:txBody>
          <a:bodyPr wrap="none" lIns="45719" rIns="45719">
            <a:spAutoFit/>
          </a:bodyPr>
          <a:lstStyle>
            <a:lvl1pPr algn="ctr">
              <a:defRPr sz="9600">
                <a:ln w="10541" cap="flat">
                  <a:solidFill>
                    <a:srgbClr val="EC1800"/>
                  </a:solidFill>
                  <a:prstDash val="solid"/>
                  <a:round/>
                </a:ln>
                <a:gradFill flip="none" rotWithShape="1">
                  <a:gsLst>
                    <a:gs pos="0">
                      <a:srgbClr val="FFC8C7"/>
                    </a:gs>
                    <a:gs pos="9000">
                      <a:srgbClr val="FFB4B3"/>
                    </a:gs>
                    <a:gs pos="50000">
                      <a:srgbClr val="780C00"/>
                    </a:gs>
                    <a:gs pos="79000">
                      <a:srgbClr val="FFB4B3"/>
                    </a:gs>
                    <a:gs pos="100000">
                      <a:srgbClr val="FFC8C7"/>
                    </a:gs>
                  </a:gsLst>
                  <a:lin ang="5400000" scaled="0"/>
                </a:gradFill>
                <a:latin typeface="Rockwell Bold"/>
                <a:ea typeface="Rockwell Bold"/>
                <a:cs typeface="Rockwell Bold"/>
                <a:sym typeface="Rockwell Bold"/>
              </a:defRPr>
            </a:lvl1pPr>
          </a:lstStyle>
          <a:p>
            <a: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444500" y="1089720"/>
            <a:ext cx="8381159" cy="75601"/>
          </a:xfrm>
          <a:prstGeom prst="rect">
            <a:avLst/>
          </a:prstGeom>
          <a:solidFill>
            <a:srgbClr val="7030A0"/>
          </a:solidFill>
          <a:ln w="25560">
            <a:solidFill>
              <a:srgbClr val="3A5F8B"/>
            </a:solidFill>
          </a:ln>
        </p:spPr>
        <p:txBody>
          <a:bodyPr lIns="0" tIns="0" rIns="0" bIns="0"/>
          <a:lstStyle/>
          <a:p>
            <a:endParaRPr/>
          </a:p>
        </p:txBody>
      </p:sp>
      <p:sp>
        <p:nvSpPr>
          <p:cNvPr id="298" name="CustomShape 2"/>
          <p:cNvSpPr txBox="1"/>
          <p:nvPr/>
        </p:nvSpPr>
        <p:spPr>
          <a:xfrm>
            <a:off x="489500" y="457200"/>
            <a:ext cx="8291160" cy="542636"/>
          </a:xfrm>
          <a:prstGeom prst="rect">
            <a:avLst/>
          </a:prstGeom>
          <a:ln w="12700">
            <a:miter lim="400000"/>
          </a:ln>
        </p:spPr>
        <p:txBody>
          <a:bodyPr lIns="44999" tIns="44999" rIns="44999" bIns="44999">
            <a:spAutoFit/>
          </a:bodyPr>
          <a:lstStyle>
            <a:lvl1pPr>
              <a:defRPr sz="3200" b="1">
                <a:solidFill>
                  <a:srgbClr val="C00000"/>
                </a:solidFill>
                <a:latin typeface="Times New Roman" panose="02020603050405020304"/>
                <a:ea typeface="Times New Roman" panose="02020603050405020304"/>
                <a:cs typeface="Times New Roman" panose="02020603050405020304"/>
                <a:sym typeface="Times New Roman" panose="02020603050405020304"/>
              </a:defRPr>
            </a:lvl1pPr>
          </a:lstStyle>
          <a:p>
            <a:r>
              <a:t>Outline</a:t>
            </a:r>
          </a:p>
        </p:txBody>
      </p:sp>
      <p:sp>
        <p:nvSpPr>
          <p:cNvPr id="299" name="CustomShape 3"/>
          <p:cNvSpPr txBox="1"/>
          <p:nvPr/>
        </p:nvSpPr>
        <p:spPr>
          <a:xfrm>
            <a:off x="502200" y="1371600"/>
            <a:ext cx="8520601" cy="5353856"/>
          </a:xfrm>
          <a:prstGeom prst="rect">
            <a:avLst/>
          </a:prstGeom>
          <a:ln w="12700">
            <a:miter lim="400000"/>
          </a:ln>
        </p:spPr>
        <p:txBody>
          <a:bodyPr lIns="44999" tIns="44999" rIns="44999" bIns="44999">
            <a:spAutoFit/>
          </a:bodyPr>
          <a:lstStyle/>
          <a:p>
            <a:pPr>
              <a:lnSpc>
                <a:spcPct val="150000"/>
              </a:lnSpc>
              <a:buFont typeface="Arial" panose="020B0604020202020204" pitchFamily="34" charset="0"/>
              <a:buChar char="•"/>
            </a:pPr>
            <a:r>
              <a:rPr lang="en-US" sz="2000" b="1" dirty="0">
                <a:solidFill>
                  <a:srgbClr val="000000"/>
                </a:solidFill>
                <a:latin typeface="Bookman Old Style" panose="02050604050505020204" pitchFamily="18" charset="0"/>
              </a:rPr>
              <a:t> Abstract </a:t>
            </a:r>
          </a:p>
          <a:p>
            <a:pPr>
              <a:lnSpc>
                <a:spcPct val="150000"/>
              </a:lnSpc>
              <a:buFont typeface="Arial" panose="020B0604020202020204" pitchFamily="34" charset="0"/>
              <a:buChar char="•"/>
            </a:pPr>
            <a:r>
              <a:rPr lang="en-US" sz="2000" b="1" dirty="0">
                <a:solidFill>
                  <a:srgbClr val="000000"/>
                </a:solidFill>
                <a:latin typeface="Bookman Old Style" panose="02050604050505020204" pitchFamily="18" charset="0"/>
              </a:rPr>
              <a:t> Introduction </a:t>
            </a:r>
          </a:p>
          <a:p>
            <a:pPr>
              <a:lnSpc>
                <a:spcPct val="150000"/>
              </a:lnSpc>
              <a:buFont typeface="Arial" panose="020B0604020202020204"/>
              <a:buChar char="•"/>
            </a:pPr>
            <a:r>
              <a:rPr lang="en-US" sz="2000" b="1" dirty="0">
                <a:solidFill>
                  <a:srgbClr val="000000"/>
                </a:solidFill>
                <a:latin typeface="Bookman Old Style" panose="02050604050505020204" pitchFamily="18" charset="0"/>
              </a:rPr>
              <a:t> Research Objective </a:t>
            </a:r>
          </a:p>
          <a:p>
            <a:pPr>
              <a:lnSpc>
                <a:spcPct val="150000"/>
              </a:lnSpc>
              <a:buFont typeface="Arial" panose="020B0604020202020204" pitchFamily="34" charset="0"/>
              <a:buChar char="•"/>
            </a:pPr>
            <a:r>
              <a:rPr lang="en-US" sz="2000" b="1" dirty="0">
                <a:solidFill>
                  <a:srgbClr val="000000"/>
                </a:solidFill>
                <a:latin typeface="Bookman Old Style" panose="02050604050505020204" pitchFamily="18" charset="0"/>
              </a:rPr>
              <a:t> Problem Definition</a:t>
            </a:r>
          </a:p>
          <a:p>
            <a:pPr>
              <a:lnSpc>
                <a:spcPct val="150000"/>
              </a:lnSpc>
              <a:buFont typeface="Arial" panose="020B0604020202020204" pitchFamily="34" charset="0"/>
              <a:buChar char="•"/>
            </a:pPr>
            <a:r>
              <a:rPr lang="en-US" sz="2000" b="1" dirty="0">
                <a:solidFill>
                  <a:srgbClr val="000000"/>
                </a:solidFill>
                <a:latin typeface="Bookman Old Style" panose="02050604050505020204" pitchFamily="18" charset="0"/>
              </a:rPr>
              <a:t> Scope of the Project</a:t>
            </a:r>
          </a:p>
          <a:p>
            <a:pPr>
              <a:lnSpc>
                <a:spcPct val="150000"/>
              </a:lnSpc>
              <a:buFont typeface="Arial" panose="020B0604020202020204" pitchFamily="34" charset="0"/>
              <a:buChar char="•"/>
            </a:pPr>
            <a:r>
              <a:rPr lang="en-US" sz="2000" b="1" dirty="0">
                <a:solidFill>
                  <a:srgbClr val="000000"/>
                </a:solidFill>
                <a:latin typeface="Bookman Old Style" panose="02050604050505020204" pitchFamily="18" charset="0"/>
              </a:rPr>
              <a:t> Literature Review</a:t>
            </a:r>
          </a:p>
          <a:p>
            <a:pPr>
              <a:lnSpc>
                <a:spcPct val="150000"/>
              </a:lnSpc>
              <a:buFont typeface="Arial" panose="020B0604020202020204" pitchFamily="34" charset="0"/>
              <a:buChar char="•"/>
            </a:pPr>
            <a:r>
              <a:rPr lang="en-US" sz="2000" b="1" dirty="0">
                <a:solidFill>
                  <a:srgbClr val="000000"/>
                </a:solidFill>
                <a:latin typeface="Bookman Old Style" panose="02050604050505020204" pitchFamily="18" charset="0"/>
              </a:rPr>
              <a:t> Implementation of Existing system</a:t>
            </a:r>
          </a:p>
          <a:p>
            <a:pPr>
              <a:lnSpc>
                <a:spcPct val="150000"/>
              </a:lnSpc>
              <a:buFont typeface="Arial" panose="020B0604020202020204" pitchFamily="34" charset="0"/>
              <a:buChar char="•"/>
            </a:pPr>
            <a:r>
              <a:rPr lang="en-US" sz="2000" b="1" dirty="0">
                <a:solidFill>
                  <a:srgbClr val="000000"/>
                </a:solidFill>
                <a:latin typeface="Bookman Old Style" panose="02050604050505020204" pitchFamily="18" charset="0"/>
              </a:rPr>
              <a:t> Conclusion</a:t>
            </a:r>
          </a:p>
          <a:p>
            <a:pPr>
              <a:lnSpc>
                <a:spcPct val="150000"/>
              </a:lnSpc>
              <a:buFont typeface="Arial" panose="020B0604020202020204" pitchFamily="34" charset="0"/>
              <a:buChar char="•"/>
            </a:pPr>
            <a:r>
              <a:rPr lang="en-US" sz="2000" b="1" dirty="0">
                <a:solidFill>
                  <a:srgbClr val="000000"/>
                </a:solidFill>
                <a:latin typeface="Bookman Old Style" panose="02050604050505020204" pitchFamily="18" charset="0"/>
              </a:rPr>
              <a:t> References</a:t>
            </a:r>
            <a:r>
              <a:rPr lang="en-US" sz="2800" b="1" dirty="0">
                <a:solidFill>
                  <a:srgbClr val="000000"/>
                </a:solidFill>
                <a:latin typeface="Calibri" panose="020F0502020204030204"/>
              </a:rPr>
              <a:t>	</a:t>
            </a:r>
            <a:endParaRPr lang="en-US" dirty="0"/>
          </a:p>
          <a:p>
            <a:pPr>
              <a:defRPr sz="2000" b="1">
                <a:latin typeface="Times New Roman" panose="02020603050405020304"/>
                <a:ea typeface="Times New Roman" panose="02020603050405020304"/>
                <a:cs typeface="Times New Roman" panose="02020603050405020304"/>
                <a:sym typeface="Times New Roman" panose="02020603050405020304"/>
              </a:defRPr>
            </a:pPr>
            <a:endParaRPr dirty="0"/>
          </a:p>
          <a:p>
            <a:pPr>
              <a:defRPr sz="2000" b="1">
                <a:latin typeface="Times New Roman" panose="02020603050405020304"/>
                <a:ea typeface="Times New Roman" panose="02020603050405020304"/>
                <a:cs typeface="Times New Roman" panose="02020603050405020304"/>
                <a:sym typeface="Times New Roman" panose="02020603050405020304"/>
              </a:defRPr>
            </a:pPr>
            <a:endParaRPr dirty="0"/>
          </a:p>
          <a:p>
            <a:pPr>
              <a:defRPr sz="2000" b="1">
                <a:latin typeface="Times New Roman" panose="02020603050405020304"/>
                <a:ea typeface="Times New Roman" panose="02020603050405020304"/>
                <a:cs typeface="Times New Roman" panose="02020603050405020304"/>
                <a:sym typeface="Times New Roman" panose="02020603050405020304"/>
              </a:defRPr>
            </a:pPr>
            <a:r>
              <a:rPr dirty="0"/>
              <a:t>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533699" y="3296260"/>
            <a:ext cx="8076602" cy="75601"/>
          </a:xfrm>
          <a:prstGeom prst="rect">
            <a:avLst/>
          </a:prstGeom>
          <a:solidFill>
            <a:srgbClr val="7030A0"/>
          </a:solidFill>
          <a:ln w="25560">
            <a:solidFill>
              <a:srgbClr val="3A5F8B"/>
            </a:solidFill>
          </a:ln>
        </p:spPr>
        <p:txBody>
          <a:bodyPr lIns="0" tIns="0" rIns="0" bIns="0"/>
          <a:lstStyle/>
          <a:p>
            <a:endParaRPr/>
          </a:p>
        </p:txBody>
      </p:sp>
      <p:sp>
        <p:nvSpPr>
          <p:cNvPr id="302" name="CustomShape 2"/>
          <p:cNvSpPr txBox="1"/>
          <p:nvPr/>
        </p:nvSpPr>
        <p:spPr>
          <a:xfrm>
            <a:off x="349800" y="2535939"/>
            <a:ext cx="8062560" cy="651232"/>
          </a:xfrm>
          <a:prstGeom prst="rect">
            <a:avLst/>
          </a:prstGeom>
          <a:ln w="12700">
            <a:miter lim="400000"/>
          </a:ln>
        </p:spPr>
        <p:txBody>
          <a:bodyPr lIns="44999" tIns="44999" rIns="44999" bIns="44999">
            <a:spAutoFit/>
          </a:bodyPr>
          <a:lstStyle>
            <a:lvl1pPr algn="ctr">
              <a:defRPr sz="4400">
                <a:latin typeface="Rockwell Bold"/>
                <a:ea typeface="Rockwell Bold"/>
                <a:cs typeface="Rockwell Bold"/>
                <a:sym typeface="Rockwell Bold"/>
              </a:defRPr>
            </a:lvl1pPr>
          </a:lstStyle>
          <a:p>
            <a:r>
              <a:t>Abstract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318340" y="597486"/>
            <a:ext cx="8381159" cy="75601"/>
          </a:xfrm>
          <a:prstGeom prst="rect">
            <a:avLst/>
          </a:prstGeom>
          <a:solidFill>
            <a:srgbClr val="7030A0"/>
          </a:solidFill>
          <a:ln w="25560">
            <a:solidFill>
              <a:srgbClr val="3A5F8B"/>
            </a:solidFill>
          </a:ln>
        </p:spPr>
        <p:txBody>
          <a:bodyPr lIns="0" tIns="0" rIns="0" bIns="0"/>
          <a:lstStyle/>
          <a:p>
            <a:endParaRPr/>
          </a:p>
        </p:txBody>
      </p:sp>
      <p:sp>
        <p:nvSpPr>
          <p:cNvPr id="305" name="TextBox 4"/>
          <p:cNvSpPr txBox="1"/>
          <p:nvPr/>
        </p:nvSpPr>
        <p:spPr>
          <a:xfrm>
            <a:off x="364059" y="50511"/>
            <a:ext cx="3566161" cy="544077"/>
          </a:xfrm>
          <a:prstGeom prst="rect">
            <a:avLst/>
          </a:prstGeom>
          <a:ln w="12700">
            <a:miter lim="400000"/>
          </a:ln>
        </p:spPr>
        <p:txBody>
          <a:bodyPr lIns="45719" rIns="45719">
            <a:spAutoFit/>
          </a:bodyPr>
          <a:lstStyle>
            <a:lvl1pPr>
              <a:defRPr sz="3200" b="1">
                <a:solidFill>
                  <a:srgbClr val="C00000"/>
                </a:solidFill>
                <a:latin typeface="Times New Roman" panose="02020603050405020304"/>
                <a:ea typeface="Times New Roman" panose="02020603050405020304"/>
                <a:cs typeface="Times New Roman" panose="02020603050405020304"/>
                <a:sym typeface="Times New Roman" panose="02020603050405020304"/>
              </a:defRPr>
            </a:lvl1pPr>
          </a:lstStyle>
          <a:p>
            <a:r>
              <a:t>ABSTRACT</a:t>
            </a:r>
          </a:p>
        </p:txBody>
      </p:sp>
      <p:sp>
        <p:nvSpPr>
          <p:cNvPr id="306" name="TextBox 1"/>
          <p:cNvSpPr txBox="1"/>
          <p:nvPr/>
        </p:nvSpPr>
        <p:spPr>
          <a:xfrm>
            <a:off x="364060" y="762000"/>
            <a:ext cx="8619920" cy="4799965"/>
          </a:xfrm>
          <a:prstGeom prst="rect">
            <a:avLst/>
          </a:prstGeom>
          <a:ln w="12700">
            <a:miter lim="400000"/>
          </a:ln>
        </p:spPr>
        <p:txBody>
          <a:bodyPr lIns="45719" rIns="45719">
            <a:spAutoFit/>
          </a:bodyPr>
          <a:lstStyle/>
          <a:p>
            <a:pPr marL="285750" indent="-285750" algn="just">
              <a:lnSpc>
                <a:spcPct val="150000"/>
              </a:lnSpc>
              <a:buFont typeface="Wingdings" panose="05000000000000000000" pitchFamily="2" charset="2"/>
              <a:buChar char="Ø"/>
              <a:defRPr sz="1700">
                <a:latin typeface="Bookman Old Style" panose="02050604050505020204"/>
                <a:ea typeface="Bookman Old Style" panose="02050604050505020204"/>
                <a:cs typeface="Bookman Old Style" panose="02050604050505020204"/>
                <a:sym typeface="Bookman Old Style" panose="02050604050505020204"/>
              </a:defRPr>
            </a:pPr>
            <a:r>
              <a:rPr dirty="0"/>
              <a:t>We live on a planet full of threats and uncertainty. Including People, households, durables, properties are exposed  to different risks. These risks range from risk of health diseases to death if not get protection, and  loss in property or assets.</a:t>
            </a:r>
          </a:p>
          <a:p>
            <a:pPr marL="285750" indent="-285750" algn="just">
              <a:lnSpc>
                <a:spcPct val="150000"/>
              </a:lnSpc>
              <a:buFont typeface="Wingdings" panose="05000000000000000000" pitchFamily="2" charset="2"/>
              <a:buChar char="Ø"/>
              <a:defRPr sz="1700">
                <a:latin typeface="Bookman Old Style" panose="02050604050505020204"/>
                <a:ea typeface="Bookman Old Style" panose="02050604050505020204"/>
                <a:cs typeface="Bookman Old Style" panose="02050604050505020204"/>
                <a:sym typeface="Bookman Old Style" panose="02050604050505020204"/>
              </a:defRPr>
            </a:pPr>
            <a:r>
              <a:rPr dirty="0"/>
              <a:t>Therefore Insurance is one of the  policies that either decreases or removes loss costs incurred by various risks.</a:t>
            </a:r>
          </a:p>
          <a:p>
            <a:pPr marL="285750" indent="-285750" algn="just">
              <a:lnSpc>
                <a:spcPct val="150000"/>
              </a:lnSpc>
              <a:buFont typeface="Wingdings" panose="05000000000000000000" pitchFamily="2" charset="2"/>
              <a:buChar char="Ø"/>
              <a:defRPr sz="1700">
                <a:latin typeface="Bookman Old Style" panose="02050604050505020204"/>
                <a:ea typeface="Bookman Old Style" panose="02050604050505020204"/>
                <a:cs typeface="Bookman Old Style" panose="02050604050505020204"/>
                <a:sym typeface="Bookman Old Style" panose="02050604050505020204"/>
              </a:defRPr>
            </a:pPr>
            <a:r>
              <a:rPr dirty="0"/>
              <a:t>It becomes important for insurance companies to be sufficiently precise to measure the amount covered by this specific policy and the insurance charges. </a:t>
            </a:r>
          </a:p>
          <a:p>
            <a:pPr marL="285750" indent="-285750" algn="just">
              <a:lnSpc>
                <a:spcPct val="150000"/>
              </a:lnSpc>
              <a:buFont typeface="Wingdings" panose="05000000000000000000" pitchFamily="2" charset="2"/>
              <a:buChar char="Ø"/>
              <a:defRPr sz="1700">
                <a:latin typeface="Bookman Old Style" panose="02050604050505020204"/>
                <a:ea typeface="Bookman Old Style" panose="02050604050505020204"/>
                <a:cs typeface="Bookman Old Style" panose="02050604050505020204"/>
                <a:sym typeface="Bookman Old Style" panose="02050604050505020204"/>
              </a:defRPr>
            </a:pPr>
            <a:r>
              <a:rPr dirty="0"/>
              <a:t>Medical insurance cost prediction using Random Forest Regressor, this uses linear regression,SVR,Ridge Regressor algorithms to predict the insurance. But it gives the 86% accuracy.</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266699" y="3353520"/>
            <a:ext cx="8381522" cy="75481"/>
          </a:xfrm>
          <a:prstGeom prst="rect">
            <a:avLst/>
          </a:prstGeom>
          <a:solidFill>
            <a:srgbClr val="7030A0"/>
          </a:solidFill>
          <a:ln w="25560">
            <a:solidFill>
              <a:srgbClr val="3A5F8B"/>
            </a:solidFill>
          </a:ln>
        </p:spPr>
        <p:txBody>
          <a:bodyPr lIns="0" tIns="0" rIns="0" bIns="0"/>
          <a:lstStyle/>
          <a:p>
            <a:endParaRPr/>
          </a:p>
        </p:txBody>
      </p:sp>
      <p:sp>
        <p:nvSpPr>
          <p:cNvPr id="309" name="CustomShape 2"/>
          <p:cNvSpPr txBox="1"/>
          <p:nvPr/>
        </p:nvSpPr>
        <p:spPr>
          <a:xfrm>
            <a:off x="-831301" y="2515319"/>
            <a:ext cx="10806602" cy="877401"/>
          </a:xfrm>
          <a:prstGeom prst="rect">
            <a:avLst/>
          </a:prstGeom>
          <a:ln w="12700">
            <a:miter lim="400000"/>
          </a:ln>
        </p:spPr>
        <p:txBody>
          <a:bodyPr lIns="44999" tIns="44999" rIns="44999" bIns="44999">
            <a:spAutoFit/>
          </a:bodyPr>
          <a:lstStyle/>
          <a:p>
            <a:pPr algn="ctr">
              <a:defRPr sz="4400">
                <a:latin typeface="Arial Black" panose="020B0A04020102020204"/>
                <a:ea typeface="Arial Black" panose="020B0A04020102020204"/>
                <a:cs typeface="Arial Black" panose="020B0A04020102020204"/>
                <a:sym typeface="Arial Black" panose="020B0A04020102020204"/>
              </a:defRPr>
            </a:pPr>
            <a:r>
              <a:t>I</a:t>
            </a:r>
            <a:r>
              <a:rPr sz="3200"/>
              <a:t>NTRODUCTION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381420" y="805919"/>
            <a:ext cx="8381159" cy="75601"/>
          </a:xfrm>
          <a:prstGeom prst="rect">
            <a:avLst/>
          </a:prstGeom>
          <a:solidFill>
            <a:srgbClr val="7030A0"/>
          </a:solidFill>
          <a:ln w="25560">
            <a:solidFill>
              <a:srgbClr val="3A5F8B"/>
            </a:solidFill>
          </a:ln>
        </p:spPr>
        <p:txBody>
          <a:bodyPr lIns="0" tIns="0" rIns="0" bIns="0"/>
          <a:lstStyle/>
          <a:p>
            <a:endParaRPr/>
          </a:p>
        </p:txBody>
      </p:sp>
      <p:sp>
        <p:nvSpPr>
          <p:cNvPr id="312" name="CustomShape 2"/>
          <p:cNvSpPr txBox="1"/>
          <p:nvPr/>
        </p:nvSpPr>
        <p:spPr>
          <a:xfrm>
            <a:off x="426420" y="228600"/>
            <a:ext cx="8291160" cy="542636"/>
          </a:xfrm>
          <a:prstGeom prst="rect">
            <a:avLst/>
          </a:prstGeom>
          <a:ln w="12700">
            <a:miter lim="400000"/>
          </a:ln>
        </p:spPr>
        <p:txBody>
          <a:bodyPr lIns="44999" tIns="44999" rIns="44999" bIns="44999">
            <a:spAutoFit/>
          </a:bodyPr>
          <a:lstStyle>
            <a:lvl1pPr>
              <a:defRPr sz="3200" b="1">
                <a:solidFill>
                  <a:srgbClr val="C00000"/>
                </a:solidFill>
                <a:latin typeface="Times New Roman" panose="02020603050405020304"/>
                <a:ea typeface="Times New Roman" panose="02020603050405020304"/>
                <a:cs typeface="Times New Roman" panose="02020603050405020304"/>
                <a:sym typeface="Times New Roman" panose="02020603050405020304"/>
              </a:defRPr>
            </a:lvl1pPr>
          </a:lstStyle>
          <a:p>
            <a:r>
              <a:t>Introduction</a:t>
            </a:r>
          </a:p>
        </p:txBody>
      </p:sp>
      <p:sp>
        <p:nvSpPr>
          <p:cNvPr id="313" name="TextBox 4"/>
          <p:cNvSpPr txBox="1"/>
          <p:nvPr/>
        </p:nvSpPr>
        <p:spPr>
          <a:xfrm>
            <a:off x="262040" y="958440"/>
            <a:ext cx="8454820" cy="6670040"/>
          </a:xfrm>
          <a:prstGeom prst="rect">
            <a:avLst/>
          </a:prstGeom>
          <a:ln w="12700">
            <a:miter lim="400000"/>
          </a:ln>
        </p:spPr>
        <p:txBody>
          <a:bodyPr lIns="45719" rIns="45719">
            <a:spAutoFit/>
          </a:bodyPr>
          <a:lstStyle>
            <a:lvl1pPr>
              <a:lnSpc>
                <a:spcPct val="150000"/>
              </a:lnSpc>
              <a:defRPr sz="1900">
                <a:latin typeface="Bookman Old Style" panose="02050604050505020204"/>
                <a:ea typeface="Bookman Old Style" panose="02050604050505020204"/>
                <a:cs typeface="Bookman Old Style" panose="02050604050505020204"/>
                <a:sym typeface="Bookman Old Style" panose="02050604050505020204"/>
              </a:defRPr>
            </a:lvl1pPr>
          </a:lstStyle>
          <a:p>
            <a:pPr marL="342900" indent="-342900">
              <a:buFont typeface="Wingdings" panose="05000000000000000000" pitchFamily="2" charset="2"/>
              <a:buChar char="Ø"/>
            </a:pPr>
            <a:r>
              <a:rPr dirty="0"/>
              <a:t>Medical insurance cost prediction using Random Forest Regressor, this uses linear regression,SVR,Ridge Regressor algorithms to predict the insurance. But it gives the 86% accuracy</a:t>
            </a:r>
            <a:r>
              <a:rPr lang="en-US" dirty="0"/>
              <a:t>.</a:t>
            </a:r>
            <a:endParaRPr dirty="0"/>
          </a:p>
          <a:p>
            <a:pPr marL="342900" indent="-342900">
              <a:buFont typeface="Wingdings" panose="05000000000000000000" pitchFamily="2" charset="2"/>
              <a:buChar char="Ø"/>
            </a:pPr>
            <a:r>
              <a:rPr lang="en-US" dirty="0"/>
              <a:t>O</a:t>
            </a:r>
            <a:r>
              <a:rPr dirty="0"/>
              <a:t>ur Project is Predicting medical insurance premium is a regression problem where </a:t>
            </a:r>
            <a:r>
              <a:rPr lang="en-US" dirty="0"/>
              <a:t>we </a:t>
            </a:r>
            <a:r>
              <a:rPr dirty="0"/>
              <a:t>try to estimate the cost of an insurance premium based on certain features like age, BMI, number of dependents, smoking habits, etc. </a:t>
            </a:r>
          </a:p>
          <a:p>
            <a:pPr marL="342900" indent="-342900">
              <a:buFont typeface="Wingdings" panose="05000000000000000000" pitchFamily="2" charset="2"/>
              <a:buChar char="Ø"/>
            </a:pPr>
            <a:r>
              <a:rPr dirty="0"/>
              <a:t>Along with existing algorithms we are using xgboost-extreme-gradient-boosting algorithm for more accuracy. And the main use of the project is to get the information about the insurance that should be paid by the person on the basis of their BMI and also on their smoking so that it gives the perfect idea that should be paid annually by the person.</a:t>
            </a:r>
          </a:p>
          <a:p>
            <a:pPr marL="342900" indent="-342900">
              <a:buFont typeface="Wingdings" panose="05000000000000000000" pitchFamily="2" charset="2"/>
              <a:buChar char="Ø"/>
            </a:pPr>
            <a:endParaRPr dirty="0"/>
          </a:p>
          <a:p>
            <a:pPr marL="342900" indent="-342900">
              <a:buFont typeface="Wingdings" panose="05000000000000000000" pitchFamily="2" charset="2"/>
              <a:buChar char="Ø"/>
            </a:pP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533699" y="3353279"/>
            <a:ext cx="8076602" cy="75601"/>
          </a:xfrm>
          <a:prstGeom prst="rect">
            <a:avLst/>
          </a:prstGeom>
          <a:solidFill>
            <a:srgbClr val="7030A0"/>
          </a:solidFill>
          <a:ln w="25560">
            <a:solidFill>
              <a:srgbClr val="3A5F8B"/>
            </a:solidFill>
          </a:ln>
        </p:spPr>
        <p:txBody>
          <a:bodyPr lIns="0" tIns="0" rIns="0" bIns="0"/>
          <a:lstStyle/>
          <a:p>
            <a:endParaRPr/>
          </a:p>
        </p:txBody>
      </p:sp>
      <p:sp>
        <p:nvSpPr>
          <p:cNvPr id="323" name="CustomShape 2"/>
          <p:cNvSpPr txBox="1"/>
          <p:nvPr/>
        </p:nvSpPr>
        <p:spPr>
          <a:xfrm>
            <a:off x="502560" y="2590919"/>
            <a:ext cx="8062560" cy="1664801"/>
          </a:xfrm>
          <a:prstGeom prst="rect">
            <a:avLst/>
          </a:prstGeom>
          <a:ln w="12700">
            <a:miter lim="400000"/>
          </a:ln>
        </p:spPr>
        <p:txBody>
          <a:bodyPr lIns="44999" tIns="44999" rIns="44999" bIns="44999">
            <a:spAutoFit/>
          </a:bodyPr>
          <a:lstStyle/>
          <a:p>
            <a:pPr algn="ctr">
              <a:defRPr sz="4400">
                <a:latin typeface="Arial Black" panose="020B0A04020102020204"/>
                <a:ea typeface="Arial Black" panose="020B0A04020102020204"/>
                <a:cs typeface="Arial Black" panose="020B0A04020102020204"/>
                <a:sym typeface="Arial Black" panose="020B0A04020102020204"/>
              </a:defRPr>
            </a:pPr>
            <a:r>
              <a:t>Research Objective </a:t>
            </a:r>
          </a:p>
          <a:p>
            <a:pPr algn="r">
              <a:defRPr sz="4400">
                <a:latin typeface="Arial Black" panose="020B0A04020102020204"/>
                <a:ea typeface="Arial Black" panose="020B0A04020102020204"/>
                <a:cs typeface="Arial Black" panose="020B0A04020102020204"/>
                <a:sym typeface="Arial Black" panose="020B0A04020102020204"/>
              </a:defRPr>
            </a:pPr>
            <a:r>
              <a:t>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228600" y="914400"/>
            <a:ext cx="8381159" cy="75601"/>
          </a:xfrm>
          <a:prstGeom prst="rect">
            <a:avLst/>
          </a:prstGeom>
          <a:solidFill>
            <a:srgbClr val="7030A0"/>
          </a:solidFill>
          <a:ln w="25560">
            <a:solidFill>
              <a:srgbClr val="3A5F8B"/>
            </a:solidFill>
          </a:ln>
        </p:spPr>
        <p:txBody>
          <a:bodyPr lIns="0" tIns="0" rIns="0" bIns="0"/>
          <a:lstStyle/>
          <a:p>
            <a:endParaRPr/>
          </a:p>
        </p:txBody>
      </p:sp>
      <p:sp>
        <p:nvSpPr>
          <p:cNvPr id="326" name="TextBox 6"/>
          <p:cNvSpPr txBox="1"/>
          <p:nvPr/>
        </p:nvSpPr>
        <p:spPr>
          <a:xfrm>
            <a:off x="248920" y="316925"/>
            <a:ext cx="3489960" cy="544076"/>
          </a:xfrm>
          <a:prstGeom prst="rect">
            <a:avLst/>
          </a:prstGeom>
          <a:ln w="12700">
            <a:miter lim="400000"/>
          </a:ln>
        </p:spPr>
        <p:txBody>
          <a:bodyPr lIns="45719" rIns="45719">
            <a:spAutoFit/>
          </a:bodyPr>
          <a:lstStyle>
            <a:lvl1pPr>
              <a:defRPr sz="3200" b="1">
                <a:solidFill>
                  <a:srgbClr val="C00000"/>
                </a:solidFill>
                <a:latin typeface="Times New Roman" panose="02020603050405020304"/>
                <a:ea typeface="Times New Roman" panose="02020603050405020304"/>
                <a:cs typeface="Times New Roman" panose="02020603050405020304"/>
                <a:sym typeface="Times New Roman" panose="02020603050405020304"/>
              </a:defRPr>
            </a:lvl1pPr>
          </a:lstStyle>
          <a:p>
            <a:r>
              <a:t>Research objective</a:t>
            </a:r>
          </a:p>
        </p:txBody>
      </p:sp>
      <p:sp>
        <p:nvSpPr>
          <p:cNvPr id="327" name="TextBox 1"/>
          <p:cNvSpPr txBox="1"/>
          <p:nvPr/>
        </p:nvSpPr>
        <p:spPr>
          <a:xfrm>
            <a:off x="248920" y="1040800"/>
            <a:ext cx="8315120" cy="4300220"/>
          </a:xfrm>
          <a:prstGeom prst="rect">
            <a:avLst/>
          </a:prstGeom>
          <a:ln w="12700">
            <a:miter lim="400000"/>
          </a:ln>
        </p:spPr>
        <p:txBody>
          <a:bodyPr lIns="45719" rIns="45719">
            <a:spAutoFit/>
          </a:bodyPr>
          <a:lstStyle/>
          <a:p>
            <a:pPr marL="342900" indent="-342900" algn="just">
              <a:lnSpc>
                <a:spcPct val="140000"/>
              </a:lnSpc>
              <a:buSzPct val="100000"/>
              <a:buFont typeface="Arial" panose="020B0604020202020204"/>
              <a:buChar char="•"/>
              <a:defRPr sz="1900">
                <a:latin typeface="Bookman Old Style" panose="02050604050505020204"/>
                <a:ea typeface="Bookman Old Style" panose="02050604050505020204"/>
                <a:cs typeface="Bookman Old Style" panose="02050604050505020204"/>
                <a:sym typeface="Bookman Old Style" panose="02050604050505020204"/>
              </a:defRPr>
            </a:pPr>
            <a:r>
              <a:t>To develop a predictive model that accurately estimates medical insurance costs for individuals based on relevant demographic, health-related, and lifestyle factors. The goal is to provide insurance companies and policyholders with a reliable tool for pricing and planning, ultimately improving the transparency and fairness of the insurance market.</a:t>
            </a:r>
          </a:p>
          <a:p>
            <a:pPr marL="342900" indent="-342900" algn="just">
              <a:lnSpc>
                <a:spcPct val="150000"/>
              </a:lnSpc>
              <a:buSzPct val="100000"/>
              <a:buFont typeface="Arial" panose="020B0604020202020204"/>
              <a:buChar char="•"/>
              <a:defRPr sz="1900">
                <a:latin typeface="Bookman Old Style" panose="02050604050505020204"/>
                <a:ea typeface="Bookman Old Style" panose="02050604050505020204"/>
                <a:cs typeface="Bookman Old Style" panose="02050604050505020204"/>
                <a:sym typeface="Bookman Old Style" panose="02050604050505020204"/>
              </a:defRPr>
            </a:pPr>
            <a:r>
              <a:t>This objective outlines the main aim of your research, which is to create a predictive model for medical insurance costs, and highlights the potential benefits of such a model for both insurance providers and individuals seeking coverage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572039" y="3361680"/>
            <a:ext cx="8076602" cy="75601"/>
          </a:xfrm>
          <a:prstGeom prst="rect">
            <a:avLst/>
          </a:prstGeom>
          <a:solidFill>
            <a:srgbClr val="7030A0"/>
          </a:solidFill>
          <a:ln w="25560">
            <a:solidFill>
              <a:srgbClr val="3A5F8B"/>
            </a:solidFill>
          </a:ln>
        </p:spPr>
        <p:txBody>
          <a:bodyPr lIns="0" tIns="0" rIns="0" bIns="0"/>
          <a:lstStyle/>
          <a:p>
            <a:endParaRPr/>
          </a:p>
        </p:txBody>
      </p:sp>
      <p:sp>
        <p:nvSpPr>
          <p:cNvPr id="330" name="CustomShape 2"/>
          <p:cNvSpPr txBox="1"/>
          <p:nvPr/>
        </p:nvSpPr>
        <p:spPr>
          <a:xfrm>
            <a:off x="540719" y="2668679"/>
            <a:ext cx="8062561" cy="877401"/>
          </a:xfrm>
          <a:prstGeom prst="rect">
            <a:avLst/>
          </a:prstGeom>
          <a:ln w="12700">
            <a:miter lim="400000"/>
          </a:ln>
        </p:spPr>
        <p:txBody>
          <a:bodyPr lIns="44999" tIns="44999" rIns="44999" bIns="44999">
            <a:spAutoFit/>
          </a:bodyPr>
          <a:lstStyle>
            <a:lvl1pPr algn="ctr">
              <a:defRPr sz="4400">
                <a:latin typeface="Arial Black" panose="020B0A04020102020204"/>
                <a:ea typeface="Arial Black" panose="020B0A04020102020204"/>
                <a:cs typeface="Arial Black" panose="020B0A04020102020204"/>
                <a:sym typeface="Arial Black" panose="020B0A04020102020204"/>
              </a:defRPr>
            </a:lvl1pPr>
          </a:lstStyle>
          <a:p>
            <a:r>
              <a:t>Problem Definition </a:t>
            </a:r>
          </a:p>
        </p:txBody>
      </p:sp>
    </p:spTree>
  </p:cSld>
  <p:clrMapOvr>
    <a:masterClrMapping/>
  </p:clrMapOvr>
  <p:transition spd="med"/>
</p:sld>
</file>

<file path=ppt/theme/theme1.xml><?xml version="1.0" encoding="utf-8"?>
<a:theme xmlns:a="http://schemas.openxmlformats.org/drawingml/2006/main" name="Atlas">
  <a:themeElements>
    <a:clrScheme name="Atlas">
      <a:dk1>
        <a:srgbClr val="000000"/>
      </a:dk1>
      <a:lt1>
        <a:srgbClr val="FFFFFF"/>
      </a:lt1>
      <a:dk2>
        <a:srgbClr val="A7A7A7"/>
      </a:dk2>
      <a:lt2>
        <a:srgbClr val="535353"/>
      </a:lt2>
      <a:accent1>
        <a:srgbClr val="F81B02"/>
      </a:accent1>
      <a:accent2>
        <a:srgbClr val="FC7715"/>
      </a:accent2>
      <a:accent3>
        <a:srgbClr val="AFBF41"/>
      </a:accent3>
      <a:accent4>
        <a:srgbClr val="50C49F"/>
      </a:accent4>
      <a:accent5>
        <a:srgbClr val="3B95C4"/>
      </a:accent5>
      <a:accent6>
        <a:srgbClr val="B560D4"/>
      </a:accent6>
      <a:hlink>
        <a:srgbClr val="0000FF"/>
      </a:hlink>
      <a:folHlink>
        <a:srgbClr val="FF00FF"/>
      </a:folHlink>
    </a:clrScheme>
    <a:fontScheme name="Atlas">
      <a:majorFont>
        <a:latin typeface="Arial"/>
        <a:ea typeface="Arial"/>
        <a:cs typeface="Arial"/>
      </a:majorFont>
      <a:minorFont>
        <a:latin typeface="Helvetica"/>
        <a:ea typeface="Helvetica"/>
        <a:cs typeface="Helvetica"/>
      </a:minorFont>
    </a:fontScheme>
    <a:fmtScheme name="Atla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rgbClr val="EC1A02"/>
          </a:solidFill>
          <a:prstDash val="solid"/>
          <a:round/>
        </a:ln>
      </a:spPr>
      <a:bodyPr rot="0" spcFirstLastPara="1" vertOverflow="overflow" horzOverflow="overflow" vert="horz" wrap="square" lIns="0" tIns="0" rIns="0" bIns="0"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rgbClr val="EC1A02"/>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0" tIns="0" rIns="0" bIns="0"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tlas">
  <a:themeElements>
    <a:clrScheme name="Atlas">
      <a:dk1>
        <a:srgbClr val="000000"/>
      </a:dk1>
      <a:lt1>
        <a:srgbClr val="FFFFFF"/>
      </a:lt1>
      <a:dk2>
        <a:srgbClr val="A7A7A7"/>
      </a:dk2>
      <a:lt2>
        <a:srgbClr val="535353"/>
      </a:lt2>
      <a:accent1>
        <a:srgbClr val="F81B02"/>
      </a:accent1>
      <a:accent2>
        <a:srgbClr val="FC7715"/>
      </a:accent2>
      <a:accent3>
        <a:srgbClr val="AFBF41"/>
      </a:accent3>
      <a:accent4>
        <a:srgbClr val="50C49F"/>
      </a:accent4>
      <a:accent5>
        <a:srgbClr val="3B95C4"/>
      </a:accent5>
      <a:accent6>
        <a:srgbClr val="B560D4"/>
      </a:accent6>
      <a:hlink>
        <a:srgbClr val="0000FF"/>
      </a:hlink>
      <a:folHlink>
        <a:srgbClr val="FF00FF"/>
      </a:folHlink>
    </a:clrScheme>
    <a:fontScheme name="Atlas">
      <a:majorFont>
        <a:latin typeface="Arial"/>
        <a:ea typeface="Arial"/>
        <a:cs typeface="Arial"/>
      </a:majorFont>
      <a:minorFont>
        <a:latin typeface="Helvetica"/>
        <a:ea typeface="Helvetica"/>
        <a:cs typeface="Helvetica"/>
      </a:minorFont>
    </a:fontScheme>
    <a:fmtScheme name="Atla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rgbClr val="EC1A02"/>
          </a:solidFill>
          <a:prstDash val="solid"/>
          <a:round/>
        </a:ln>
      </a:spPr>
      <a:bodyPr rot="0" spcFirstLastPara="1" vertOverflow="overflow" horzOverflow="overflow" vert="horz" wrap="square" lIns="0" tIns="0" rIns="0" bIns="0"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rgbClr val="EC1A02"/>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0" tIns="0" rIns="0" bIns="0"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1279</Words>
  <Application>Microsoft Office PowerPoint</Application>
  <PresentationFormat>On-screen Show (4:3)</PresentationFormat>
  <Paragraphs>107</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 Black</vt:lpstr>
      <vt:lpstr>Bookman Old Style</vt:lpstr>
      <vt:lpstr>Calibri</vt:lpstr>
      <vt:lpstr>Calibri Light</vt:lpstr>
      <vt:lpstr>Rockwell</vt:lpstr>
      <vt:lpstr>Rockwell Bold</vt:lpstr>
      <vt:lpstr>Times New Roman</vt:lpstr>
      <vt:lpstr>Wingdings</vt:lpstr>
      <vt:lpstr>Atlas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Scope of the Project</vt:lpstr>
      <vt:lpstr>Scope of the Project</vt:lpstr>
      <vt:lpstr>Literature Review</vt:lpstr>
      <vt:lpstr>PowerPoint Presentation</vt:lpstr>
      <vt:lpstr>Implementation of Existing System</vt:lpstr>
      <vt:lpstr>Result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Bhavana</dc:creator>
  <cp:lastModifiedBy>bhavana thaili</cp:lastModifiedBy>
  <cp:revision>5</cp:revision>
  <dcterms:created xsi:type="dcterms:W3CDTF">2023-08-10T16:23:00Z</dcterms:created>
  <dcterms:modified xsi:type="dcterms:W3CDTF">2023-10-31T18:28:44Z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86B9A01679AD44D385A5A9196CDC995D_13</vt:lpwstr>
  </property>
  <property fmtid="{D5CDD505-2E9C-101B-9397-08002B2CF9AE}" pid="3" name="KSOProductBuildVer">
    <vt:lpwstr>1033-12.2.0.13279</vt:lpwstr>
  </property>
</Properties>
</file>