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80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6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1DEA-03A9-4AE7-9A28-CB7A7F89DBB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A052A8-B6F2-4386-AE94-CCABE329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A39-4AAE-19E0-8868-EC851BF9C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FD45-CB6B-2D97-50CF-7C4CF4ED2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Yasmeen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5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5A19-9AB9-F177-F9EC-703A66B0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742"/>
            <a:ext cx="8596668" cy="875386"/>
          </a:xfrm>
        </p:spPr>
        <p:txBody>
          <a:bodyPr/>
          <a:lstStyle/>
          <a:p>
            <a:r>
              <a:rPr lang="en-US" dirty="0"/>
              <a:t>Ansible Playbook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019E-468B-AAA3-C42A-6B9F988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8BF26-07C2-00CB-F11D-071620D8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7" y="1263721"/>
            <a:ext cx="9267290" cy="53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0D53-9D0E-99EE-189B-B181F8B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031"/>
            <a:ext cx="8596668" cy="534257"/>
          </a:xfrm>
        </p:spPr>
        <p:txBody>
          <a:bodyPr>
            <a:normAutofit fontScale="90000"/>
          </a:bodyPr>
          <a:lstStyle/>
          <a:p>
            <a:r>
              <a:rPr lang="en-US" dirty="0"/>
              <a:t>Playbook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789EF-2AAC-4E35-A6CF-14EF0799E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11" y="873303"/>
            <a:ext cx="8198778" cy="16335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A8224-8F51-6C60-B85B-6B42738E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897313"/>
            <a:ext cx="8496728" cy="3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53739-3E6E-2471-EC7C-C649DA2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585627"/>
            <a:ext cx="8596668" cy="59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6BE-6A1F-9378-E61C-F47FD546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90B9E-26E6-AFD9-4F23-C350A89B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5" y="1376736"/>
            <a:ext cx="9390123" cy="5137079"/>
          </a:xfrm>
        </p:spPr>
      </p:pic>
    </p:spTree>
    <p:extLst>
      <p:ext uri="{BB962C8B-B14F-4D97-AF65-F5344CB8AC3E}">
        <p14:creationId xmlns:p14="http://schemas.microsoft.com/office/powerpoint/2010/main" val="32316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CE668-032C-7A1B-36B8-B4F1BFA9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45" y="267128"/>
            <a:ext cx="8503435" cy="6277510"/>
          </a:xfrm>
        </p:spPr>
      </p:pic>
    </p:spTree>
    <p:extLst>
      <p:ext uri="{BB962C8B-B14F-4D97-AF65-F5344CB8AC3E}">
        <p14:creationId xmlns:p14="http://schemas.microsoft.com/office/powerpoint/2010/main" val="329139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200F-56AA-3A72-C0D0-B088FC87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01410"/>
            <a:ext cx="8596668" cy="1880171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0285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B485-3982-5569-C5DD-9A0D5950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7CE-0530-682E-CCFA-8FB77939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ANSIBLE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Ansible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Ansible main components(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playbooks,roles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Ansible in CI/CD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D9BC-E767-3447-6E4F-BF78D4DF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Ansible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52A5-98B4-3597-9829-C47A1BA2A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3" y="1058238"/>
            <a:ext cx="8733034" cy="5434636"/>
          </a:xfrm>
        </p:spPr>
      </p:pic>
    </p:spTree>
    <p:extLst>
      <p:ext uri="{BB962C8B-B14F-4D97-AF65-F5344CB8AC3E}">
        <p14:creationId xmlns:p14="http://schemas.microsoft.com/office/powerpoint/2010/main" val="17664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7E5F-5862-24B7-BBF2-4DE8FF3C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D894-23AC-ADB7-7FF3-983E3FE9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35" y="1191803"/>
            <a:ext cx="9154274" cy="4719254"/>
          </a:xfrm>
        </p:spPr>
      </p:pic>
    </p:spTree>
    <p:extLst>
      <p:ext uri="{BB962C8B-B14F-4D97-AF65-F5344CB8AC3E}">
        <p14:creationId xmlns:p14="http://schemas.microsoft.com/office/powerpoint/2010/main" val="38493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B05-86A2-6356-7D08-A07397EF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031"/>
            <a:ext cx="8596668" cy="678095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804D8-5CF1-D90A-2E18-BF3D9268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04126"/>
            <a:ext cx="8596312" cy="5486400"/>
          </a:xfrm>
        </p:spPr>
      </p:pic>
    </p:spTree>
    <p:extLst>
      <p:ext uri="{BB962C8B-B14F-4D97-AF65-F5344CB8AC3E}">
        <p14:creationId xmlns:p14="http://schemas.microsoft.com/office/powerpoint/2010/main" val="32808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B86-EA11-0E8E-2A8D-7A34BD3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Push Based Vs Pull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3CFA8-8C0E-7A04-2AEE-DFA80C41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00027"/>
            <a:ext cx="8596312" cy="4467179"/>
          </a:xfrm>
        </p:spPr>
      </p:pic>
    </p:spTree>
    <p:extLst>
      <p:ext uri="{BB962C8B-B14F-4D97-AF65-F5344CB8AC3E}">
        <p14:creationId xmlns:p14="http://schemas.microsoft.com/office/powerpoint/2010/main" val="23828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2FA-1C25-4758-F9A7-835C95F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240"/>
            <a:ext cx="10515600" cy="513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Ansible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E9D5E-5C87-DD60-BAA5-4EA06839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4" y="1270794"/>
            <a:ext cx="9246742" cy="5169246"/>
          </a:xfrm>
        </p:spPr>
      </p:pic>
    </p:spTree>
    <p:extLst>
      <p:ext uri="{BB962C8B-B14F-4D97-AF65-F5344CB8AC3E}">
        <p14:creationId xmlns:p14="http://schemas.microsoft.com/office/powerpoint/2010/main" val="5911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F15CE-B08A-37FB-0513-80EA5F04C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71" y="513709"/>
            <a:ext cx="11178282" cy="5625948"/>
          </a:xfrm>
        </p:spPr>
      </p:pic>
    </p:spTree>
    <p:extLst>
      <p:ext uri="{BB962C8B-B14F-4D97-AF65-F5344CB8AC3E}">
        <p14:creationId xmlns:p14="http://schemas.microsoft.com/office/powerpoint/2010/main" val="59722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EAE65-018C-32D6-8BA9-FC589478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318500"/>
            <a:ext cx="8929002" cy="5619963"/>
          </a:xfrm>
        </p:spPr>
      </p:pic>
    </p:spTree>
    <p:extLst>
      <p:ext uri="{BB962C8B-B14F-4D97-AF65-F5344CB8AC3E}">
        <p14:creationId xmlns:p14="http://schemas.microsoft.com/office/powerpoint/2010/main" val="2110214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43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Ansible</vt:lpstr>
      <vt:lpstr>CONTENTS</vt:lpstr>
      <vt:lpstr>Ansible </vt:lpstr>
      <vt:lpstr>Why ANSIBLE</vt:lpstr>
      <vt:lpstr>Advantages</vt:lpstr>
      <vt:lpstr>Push Based Vs Pull Based</vt:lpstr>
      <vt:lpstr>Ansible Architecture </vt:lpstr>
      <vt:lpstr>PowerPoint Presentation</vt:lpstr>
      <vt:lpstr>PowerPoint Presentation</vt:lpstr>
      <vt:lpstr>Ansible Playbook</vt:lpstr>
      <vt:lpstr>Playbook</vt:lpstr>
      <vt:lpstr>PowerPoint Presentation</vt:lpstr>
      <vt:lpstr>Ansible Roles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Yasmeen Aashu</dc:creator>
  <cp:lastModifiedBy>Yasmeen Aashu</cp:lastModifiedBy>
  <cp:revision>18</cp:revision>
  <dcterms:created xsi:type="dcterms:W3CDTF">2022-07-26T04:25:31Z</dcterms:created>
  <dcterms:modified xsi:type="dcterms:W3CDTF">2022-08-02T06:08:51Z</dcterms:modified>
</cp:coreProperties>
</file>