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65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93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3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7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34F2-89E4-41EB-95DE-63040621EE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CF7B88-E5CB-4027-8D81-881B2FB8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hometech/docker-compose-3-ti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3475-CA3F-8B96-1EB9-FCBB20BE9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C954A-4247-C39D-8CD2-B15714068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YASMEEN</a:t>
            </a:r>
          </a:p>
        </p:txBody>
      </p:sp>
    </p:spTree>
    <p:extLst>
      <p:ext uri="{BB962C8B-B14F-4D97-AF65-F5344CB8AC3E}">
        <p14:creationId xmlns:p14="http://schemas.microsoft.com/office/powerpoint/2010/main" val="373065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FE71-BC00-4545-FC15-993987FC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47AA9-87AA-0916-3568-7E99D0A8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609600"/>
            <a:ext cx="8596312" cy="5398970"/>
          </a:xfrm>
        </p:spPr>
      </p:pic>
    </p:spTree>
    <p:extLst>
      <p:ext uri="{BB962C8B-B14F-4D97-AF65-F5344CB8AC3E}">
        <p14:creationId xmlns:p14="http://schemas.microsoft.com/office/powerpoint/2010/main" val="150234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6ACE-7F37-A671-C593-B25C7654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83DC9-7765-1186-4078-3AB62524E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24" y="380144"/>
            <a:ext cx="9102903" cy="5661881"/>
          </a:xfrm>
        </p:spPr>
      </p:pic>
    </p:spTree>
    <p:extLst>
      <p:ext uri="{BB962C8B-B14F-4D97-AF65-F5344CB8AC3E}">
        <p14:creationId xmlns:p14="http://schemas.microsoft.com/office/powerpoint/2010/main" val="39015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CEEE-B064-35EA-D6A5-062B0F1C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	Three Tier web application using docker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E695CF-62FB-FF85-4D26-C262F860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961" y="1797978"/>
            <a:ext cx="5944115" cy="1921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C7047-CE57-6DE0-F8B1-D066FAB64833}"/>
              </a:ext>
            </a:extLst>
          </p:cNvPr>
          <p:cNvSpPr txBox="1"/>
          <p:nvPr/>
        </p:nvSpPr>
        <p:spPr>
          <a:xfrm>
            <a:off x="2003961" y="3914455"/>
            <a:ext cx="7150312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1.get files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javahometech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/docker-compose-3-tier (github.com)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2.download zip file extract it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3.In Visual studio save dockers-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4.Run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power shell</a:t>
            </a:r>
          </a:p>
        </p:txBody>
      </p:sp>
    </p:spTree>
    <p:extLst>
      <p:ext uri="{BB962C8B-B14F-4D97-AF65-F5344CB8AC3E}">
        <p14:creationId xmlns:p14="http://schemas.microsoft.com/office/powerpoint/2010/main" val="146255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ADE321-4164-1E6A-3D23-6002A5BA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0" y="71920"/>
            <a:ext cx="9370030" cy="2609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0DD8AD-EE4D-41A9-275D-BB6EEFE4C9D7}"/>
              </a:ext>
            </a:extLst>
          </p:cNvPr>
          <p:cNvSpPr txBox="1"/>
          <p:nvPr/>
        </p:nvSpPr>
        <p:spPr>
          <a:xfrm>
            <a:off x="996593" y="3243792"/>
            <a:ext cx="81576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 up -d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9A39E-5C99-79A5-3F97-82D68F5D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02" y="3619344"/>
            <a:ext cx="8472156" cy="20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B0EA7-8822-59BA-0D29-6C3C8B865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72" y="544530"/>
            <a:ext cx="9177953" cy="54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9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4E45-26DC-64D3-7D0D-0BE07FB0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9281F-E9A8-EC30-CB0C-63D2B8A40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16" y="1469203"/>
            <a:ext cx="9185096" cy="42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1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3F95-5828-235F-4A1C-25F08E22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34D9AA-F5CC-C084-300E-9A2359E8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89" y="609600"/>
            <a:ext cx="8959065" cy="5432425"/>
          </a:xfrm>
        </p:spPr>
      </p:pic>
    </p:spTree>
    <p:extLst>
      <p:ext uri="{BB962C8B-B14F-4D97-AF65-F5344CB8AC3E}">
        <p14:creationId xmlns:p14="http://schemas.microsoft.com/office/powerpoint/2010/main" val="286789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78F-6679-199B-5E35-902D20FE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1D0F1-D6B4-6F7F-4129-724962412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901" y="609600"/>
            <a:ext cx="8856324" cy="5432425"/>
          </a:xfrm>
        </p:spPr>
      </p:pic>
    </p:spTree>
    <p:extLst>
      <p:ext uri="{BB962C8B-B14F-4D97-AF65-F5344CB8AC3E}">
        <p14:creationId xmlns:p14="http://schemas.microsoft.com/office/powerpoint/2010/main" val="85984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4C36-27BA-AB17-5561-633D0070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0D74B-84CC-C549-3E96-B525D611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609601"/>
            <a:ext cx="8596312" cy="5323482"/>
          </a:xfrm>
        </p:spPr>
      </p:pic>
    </p:spTree>
    <p:extLst>
      <p:ext uri="{BB962C8B-B14F-4D97-AF65-F5344CB8AC3E}">
        <p14:creationId xmlns:p14="http://schemas.microsoft.com/office/powerpoint/2010/main" val="190916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2434-F2FF-B6C2-B111-7856AAAE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AB4F-AB2D-2C1A-3411-67294C0C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B6020-3560-64D2-2190-4A235AC8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6854"/>
            <a:ext cx="9591782" cy="590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5F6A-3C8B-B878-3D1E-261B583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22CE9-F049-E556-BE7B-AD9B6436A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58" y="609600"/>
            <a:ext cx="9339208" cy="5432425"/>
          </a:xfrm>
        </p:spPr>
      </p:pic>
    </p:spTree>
    <p:extLst>
      <p:ext uri="{BB962C8B-B14F-4D97-AF65-F5344CB8AC3E}">
        <p14:creationId xmlns:p14="http://schemas.microsoft.com/office/powerpoint/2010/main" val="42945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D4A-6BEA-C3DA-6F6D-231EA44C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C8E77-ECA9-CD28-FD21-ED44D1EC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08" y="609600"/>
            <a:ext cx="9010436" cy="5432425"/>
          </a:xfrm>
        </p:spPr>
      </p:pic>
    </p:spTree>
    <p:extLst>
      <p:ext uri="{BB962C8B-B14F-4D97-AF65-F5344CB8AC3E}">
        <p14:creationId xmlns:p14="http://schemas.microsoft.com/office/powerpoint/2010/main" val="384462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F4C6-4FDD-221C-C3DF-E109BE26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1EB9F-C905-4390-8758-527821CD4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85" y="609600"/>
            <a:ext cx="8791117" cy="5432425"/>
          </a:xfrm>
        </p:spPr>
      </p:pic>
    </p:spTree>
    <p:extLst>
      <p:ext uri="{BB962C8B-B14F-4D97-AF65-F5344CB8AC3E}">
        <p14:creationId xmlns:p14="http://schemas.microsoft.com/office/powerpoint/2010/main" val="35701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DB7C-CCD0-3CC4-AC78-FA4C4D68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1321D-1E64-1290-5B8A-0EB83B1F0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51" y="609600"/>
            <a:ext cx="9144000" cy="5432425"/>
          </a:xfrm>
        </p:spPr>
      </p:pic>
    </p:spTree>
    <p:extLst>
      <p:ext uri="{BB962C8B-B14F-4D97-AF65-F5344CB8AC3E}">
        <p14:creationId xmlns:p14="http://schemas.microsoft.com/office/powerpoint/2010/main" val="3010225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55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DOCKERS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Three Tier web application using docker </vt:lpstr>
      <vt:lpstr>PowerPoint Presentation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DOCKERS</dc:title>
  <dc:creator>Yasmeen Aashu</dc:creator>
  <cp:lastModifiedBy>Yasmeen Aashu</cp:lastModifiedBy>
  <cp:revision>3</cp:revision>
  <dcterms:created xsi:type="dcterms:W3CDTF">2022-07-28T08:26:34Z</dcterms:created>
  <dcterms:modified xsi:type="dcterms:W3CDTF">2022-07-28T08:53:15Z</dcterms:modified>
</cp:coreProperties>
</file>