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60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B1428-539E-49CA-84C4-C43E29454E97}" v="92" dt="2021-11-25T08:13:44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meen Aweed" userId="c2ca45d58d1f81aa" providerId="LiveId" clId="{299B1428-539E-49CA-84C4-C43E29454E97}"/>
    <pc:docChg chg="custSel modSld">
      <pc:chgData name="Yasmeen Aweed" userId="c2ca45d58d1f81aa" providerId="LiveId" clId="{299B1428-539E-49CA-84C4-C43E29454E97}" dt="2021-11-25T08:18:59.145" v="231" actId="120"/>
      <pc:docMkLst>
        <pc:docMk/>
      </pc:docMkLst>
      <pc:sldChg chg="modSp mod">
        <pc:chgData name="Yasmeen Aweed" userId="c2ca45d58d1f81aa" providerId="LiveId" clId="{299B1428-539E-49CA-84C4-C43E29454E97}" dt="2021-11-25T08:18:59.145" v="231" actId="120"/>
        <pc:sldMkLst>
          <pc:docMk/>
          <pc:sldMk cId="3688856891" sldId="256"/>
        </pc:sldMkLst>
        <pc:spChg chg="mod">
          <ac:chgData name="Yasmeen Aweed" userId="c2ca45d58d1f81aa" providerId="LiveId" clId="{299B1428-539E-49CA-84C4-C43E29454E97}" dt="2021-11-24T14:01:48.395" v="46" actId="14100"/>
          <ac:spMkLst>
            <pc:docMk/>
            <pc:sldMk cId="3688856891" sldId="256"/>
            <ac:spMk id="2" creationId="{9199E8FC-8A40-4119-A7A1-2C252D8B7900}"/>
          </ac:spMkLst>
        </pc:spChg>
        <pc:spChg chg="mod">
          <ac:chgData name="Yasmeen Aweed" userId="c2ca45d58d1f81aa" providerId="LiveId" clId="{299B1428-539E-49CA-84C4-C43E29454E97}" dt="2021-11-25T08:18:59.145" v="231" actId="120"/>
          <ac:spMkLst>
            <pc:docMk/>
            <pc:sldMk cId="3688856891" sldId="256"/>
            <ac:spMk id="3" creationId="{1B03A78D-0D4E-4038-AFE3-B287DADD51D9}"/>
          </ac:spMkLst>
        </pc:spChg>
        <pc:picChg chg="mod">
          <ac:chgData name="Yasmeen Aweed" userId="c2ca45d58d1f81aa" providerId="LiveId" clId="{299B1428-539E-49CA-84C4-C43E29454E97}" dt="2021-11-24T14:01:50.067" v="47" actId="1076"/>
          <ac:picMkLst>
            <pc:docMk/>
            <pc:sldMk cId="3688856891" sldId="256"/>
            <ac:picMk id="4" creationId="{ADEBED66-8258-4494-85C9-7DA7439DEBB4}"/>
          </ac:picMkLst>
        </pc:picChg>
      </pc:sldChg>
      <pc:sldChg chg="addSp delSp modSp mod delDesignElem chgLayout">
        <pc:chgData name="Yasmeen Aweed" userId="c2ca45d58d1f81aa" providerId="LiveId" clId="{299B1428-539E-49CA-84C4-C43E29454E97}" dt="2021-11-25T08:04:58.863" v="216"/>
        <pc:sldMkLst>
          <pc:docMk/>
          <pc:sldMk cId="2603129839" sldId="258"/>
        </pc:sldMkLst>
        <pc:spChg chg="add mod ord">
          <ac:chgData name="Yasmeen Aweed" userId="c2ca45d58d1f81aa" providerId="LiveId" clId="{299B1428-539E-49CA-84C4-C43E29454E97}" dt="2021-11-24T14:15:48.393" v="144" actId="1076"/>
          <ac:spMkLst>
            <pc:docMk/>
            <pc:sldMk cId="2603129839" sldId="258"/>
            <ac:spMk id="4" creationId="{078A194C-B0FD-4A63-BFA1-E08916F38F6F}"/>
          </ac:spMkLst>
        </pc:spChg>
        <pc:spChg chg="del">
          <ac:chgData name="Yasmeen Aweed" userId="c2ca45d58d1f81aa" providerId="LiveId" clId="{299B1428-539E-49CA-84C4-C43E29454E97}" dt="2021-11-24T13:55:57.598" v="0" actId="700"/>
          <ac:spMkLst>
            <pc:docMk/>
            <pc:sldMk cId="2603129839" sldId="258"/>
            <ac:spMk id="9" creationId="{F68B2C62-7648-4430-90D5-AE0F252AF113}"/>
          </ac:spMkLst>
        </pc:spChg>
        <pc:spChg chg="add">
          <ac:chgData name="Yasmeen Aweed" userId="c2ca45d58d1f81aa" providerId="LiveId" clId="{299B1428-539E-49CA-84C4-C43E29454E97}" dt="2021-11-24T13:56:08.830" v="1" actId="26606"/>
          <ac:spMkLst>
            <pc:docMk/>
            <pc:sldMk cId="2603129839" sldId="258"/>
            <ac:spMk id="10" creationId="{F68B2C62-7648-4430-90D5-AE0F252AF113}"/>
          </ac:spMkLst>
        </pc:spChg>
        <pc:graphicFrameChg chg="mod ord modGraphic">
          <ac:chgData name="Yasmeen Aweed" userId="c2ca45d58d1f81aa" providerId="LiveId" clId="{299B1428-539E-49CA-84C4-C43E29454E97}" dt="2021-11-25T08:04:58.863" v="216"/>
          <ac:graphicFrameMkLst>
            <pc:docMk/>
            <pc:sldMk cId="2603129839" sldId="258"/>
            <ac:graphicFrameMk id="5" creationId="{778E6434-0677-48A4-832F-89385E994D24}"/>
          </ac:graphicFrameMkLst>
        </pc:graphicFrameChg>
        <pc:cxnChg chg="del">
          <ac:chgData name="Yasmeen Aweed" userId="c2ca45d58d1f81aa" providerId="LiveId" clId="{299B1428-539E-49CA-84C4-C43E29454E97}" dt="2021-11-24T13:55:57.598" v="0" actId="700"/>
          <ac:cxnSpMkLst>
            <pc:docMk/>
            <pc:sldMk cId="2603129839" sldId="258"/>
            <ac:cxnSpMk id="11" creationId="{E423DFCF-3B37-4389-873D-3308EBD44D88}"/>
          </ac:cxnSpMkLst>
        </pc:cxnChg>
        <pc:cxnChg chg="add">
          <ac:chgData name="Yasmeen Aweed" userId="c2ca45d58d1f81aa" providerId="LiveId" clId="{299B1428-539E-49CA-84C4-C43E29454E97}" dt="2021-11-24T13:56:08.830" v="1" actId="26606"/>
          <ac:cxnSpMkLst>
            <pc:docMk/>
            <pc:sldMk cId="2603129839" sldId="258"/>
            <ac:cxnSpMk id="12" creationId="{B75B4F83-6FDB-4998-8E11-31CE6E7040B7}"/>
          </ac:cxnSpMkLst>
        </pc:cxnChg>
        <pc:cxnChg chg="add">
          <ac:chgData name="Yasmeen Aweed" userId="c2ca45d58d1f81aa" providerId="LiveId" clId="{299B1428-539E-49CA-84C4-C43E29454E97}" dt="2021-11-24T13:56:08.830" v="1" actId="26606"/>
          <ac:cxnSpMkLst>
            <pc:docMk/>
            <pc:sldMk cId="2603129839" sldId="258"/>
            <ac:cxnSpMk id="14" creationId="{B0794B99-5B9D-4B94-9505-1EDED76CD61F}"/>
          </ac:cxnSpMkLst>
        </pc:cxnChg>
      </pc:sldChg>
      <pc:sldChg chg="addSp modSp mod setBg">
        <pc:chgData name="Yasmeen Aweed" userId="c2ca45d58d1f81aa" providerId="LiveId" clId="{299B1428-539E-49CA-84C4-C43E29454E97}" dt="2021-11-25T08:14:26.735" v="230" actId="13822"/>
        <pc:sldMkLst>
          <pc:docMk/>
          <pc:sldMk cId="2742116002" sldId="259"/>
        </pc:sldMkLst>
        <pc:spChg chg="add mod">
          <ac:chgData name="Yasmeen Aweed" userId="c2ca45d58d1f81aa" providerId="LiveId" clId="{299B1428-539E-49CA-84C4-C43E29454E97}" dt="2021-11-25T08:14:26.735" v="230" actId="13822"/>
          <ac:spMkLst>
            <pc:docMk/>
            <pc:sldMk cId="2742116002" sldId="259"/>
            <ac:spMk id="2" creationId="{706F60FC-D4D4-4273-A0B9-FD8276C7D86C}"/>
          </ac:spMkLst>
        </pc:spChg>
        <pc:spChg chg="mod">
          <ac:chgData name="Yasmeen Aweed" userId="c2ca45d58d1f81aa" providerId="LiveId" clId="{299B1428-539E-49CA-84C4-C43E29454E97}" dt="2021-11-24T14:11:47.039" v="96" actId="404"/>
          <ac:spMkLst>
            <pc:docMk/>
            <pc:sldMk cId="2742116002" sldId="259"/>
            <ac:spMk id="5" creationId="{25CE33A0-4B85-4589-B77B-E1B2802CEC61}"/>
          </ac:spMkLst>
        </pc:spChg>
        <pc:spChg chg="add">
          <ac:chgData name="Yasmeen Aweed" userId="c2ca45d58d1f81aa" providerId="LiveId" clId="{299B1428-539E-49CA-84C4-C43E29454E97}" dt="2021-11-24T14:10:44.587" v="86" actId="26606"/>
          <ac:spMkLst>
            <pc:docMk/>
            <pc:sldMk cId="2742116002" sldId="259"/>
            <ac:spMk id="14" creationId="{33E93247-6229-44AB-A550-739E971E690B}"/>
          </ac:spMkLst>
        </pc:spChg>
        <pc:graphicFrameChg chg="add mod modGraphic">
          <ac:chgData name="Yasmeen Aweed" userId="c2ca45d58d1f81aa" providerId="LiveId" clId="{299B1428-539E-49CA-84C4-C43E29454E97}" dt="2021-11-24T14:14:06.021" v="131" actId="207"/>
          <ac:graphicFrameMkLst>
            <pc:docMk/>
            <pc:sldMk cId="2742116002" sldId="259"/>
            <ac:graphicFrameMk id="4" creationId="{322E6A3F-F045-4FE4-AB5A-B1E13755D6BD}"/>
          </ac:graphicFrameMkLst>
        </pc:graphicFrameChg>
        <pc:cxnChg chg="add">
          <ac:chgData name="Yasmeen Aweed" userId="c2ca45d58d1f81aa" providerId="LiveId" clId="{299B1428-539E-49CA-84C4-C43E29454E97}" dt="2021-11-24T14:10:44.587" v="86" actId="26606"/>
          <ac:cxnSpMkLst>
            <pc:docMk/>
            <pc:sldMk cId="2742116002" sldId="259"/>
            <ac:cxnSpMk id="10" creationId="{F64F9B95-9045-48D2-B9F3-2927E98F54AA}"/>
          </ac:cxnSpMkLst>
        </pc:cxnChg>
        <pc:cxnChg chg="add">
          <ac:chgData name="Yasmeen Aweed" userId="c2ca45d58d1f81aa" providerId="LiveId" clId="{299B1428-539E-49CA-84C4-C43E29454E97}" dt="2021-11-24T14:10:44.587" v="86" actId="26606"/>
          <ac:cxnSpMkLst>
            <pc:docMk/>
            <pc:sldMk cId="2742116002" sldId="259"/>
            <ac:cxnSpMk id="12" creationId="{085AA86F-6A4D-4BCB-A045-D992CDC2959B}"/>
          </ac:cxnSpMkLst>
        </pc:cxnChg>
        <pc:cxnChg chg="add">
          <ac:chgData name="Yasmeen Aweed" userId="c2ca45d58d1f81aa" providerId="LiveId" clId="{299B1428-539E-49CA-84C4-C43E29454E97}" dt="2021-11-24T14:10:44.587" v="86" actId="26606"/>
          <ac:cxnSpMkLst>
            <pc:docMk/>
            <pc:sldMk cId="2742116002" sldId="259"/>
            <ac:cxnSpMk id="16" creationId="{EE2E603F-4A95-4FE8-BB06-211DFD75DBEF}"/>
          </ac:cxnSpMkLst>
        </pc:cxnChg>
      </pc:sldChg>
      <pc:sldChg chg="modSp mod">
        <pc:chgData name="Yasmeen Aweed" userId="c2ca45d58d1f81aa" providerId="LiveId" clId="{299B1428-539E-49CA-84C4-C43E29454E97}" dt="2021-11-24T14:18:34.994" v="172" actId="2711"/>
        <pc:sldMkLst>
          <pc:docMk/>
          <pc:sldMk cId="1741271661" sldId="260"/>
        </pc:sldMkLst>
        <pc:spChg chg="mod">
          <ac:chgData name="Yasmeen Aweed" userId="c2ca45d58d1f81aa" providerId="LiveId" clId="{299B1428-539E-49CA-84C4-C43E29454E97}" dt="2021-11-24T14:01:12.923" v="33" actId="14100"/>
          <ac:spMkLst>
            <pc:docMk/>
            <pc:sldMk cId="1741271661" sldId="260"/>
            <ac:spMk id="2" creationId="{588886B4-3BC3-47B4-B5A8-283F3A189D6F}"/>
          </ac:spMkLst>
        </pc:spChg>
        <pc:graphicFrameChg chg="mod modGraphic">
          <ac:chgData name="Yasmeen Aweed" userId="c2ca45d58d1f81aa" providerId="LiveId" clId="{299B1428-539E-49CA-84C4-C43E29454E97}" dt="2021-11-24T14:18:34.994" v="172" actId="2711"/>
          <ac:graphicFrameMkLst>
            <pc:docMk/>
            <pc:sldMk cId="1741271661" sldId="260"/>
            <ac:graphicFrameMk id="5" creationId="{41CF37BA-9B34-4DE9-B207-374187B41610}"/>
          </ac:graphicFrameMkLst>
        </pc:graphicFrameChg>
      </pc:sldChg>
      <pc:sldChg chg="addSp delSp modSp mod">
        <pc:chgData name="Yasmeen Aweed" userId="c2ca45d58d1f81aa" providerId="LiveId" clId="{299B1428-539E-49CA-84C4-C43E29454E97}" dt="2021-11-24T14:19:30.336" v="195" actId="313"/>
        <pc:sldMkLst>
          <pc:docMk/>
          <pc:sldMk cId="324873228" sldId="261"/>
        </pc:sldMkLst>
        <pc:spChg chg="mod">
          <ac:chgData name="Yasmeen Aweed" userId="c2ca45d58d1f81aa" providerId="LiveId" clId="{299B1428-539E-49CA-84C4-C43E29454E97}" dt="2021-11-24T13:58:46.973" v="16" actId="26606"/>
          <ac:spMkLst>
            <pc:docMk/>
            <pc:sldMk cId="324873228" sldId="261"/>
            <ac:spMk id="2" creationId="{5D8BD723-5394-44B6-A75F-6EEF8816D648}"/>
          </ac:spMkLst>
        </pc:spChg>
        <pc:spChg chg="mod">
          <ac:chgData name="Yasmeen Aweed" userId="c2ca45d58d1f81aa" providerId="LiveId" clId="{299B1428-539E-49CA-84C4-C43E29454E97}" dt="2021-11-24T14:19:30.336" v="195" actId="313"/>
          <ac:spMkLst>
            <pc:docMk/>
            <pc:sldMk cId="324873228" sldId="261"/>
            <ac:spMk id="3" creationId="{B9D4125D-FDAD-4AB5-BFD5-79C90034195D}"/>
          </ac:spMkLst>
        </pc:spChg>
        <pc:spChg chg="del">
          <ac:chgData name="Yasmeen Aweed" userId="c2ca45d58d1f81aa" providerId="LiveId" clId="{299B1428-539E-49CA-84C4-C43E29454E97}" dt="2021-11-24T13:58:22.766" v="15" actId="26606"/>
          <ac:spMkLst>
            <pc:docMk/>
            <pc:sldMk cId="324873228" sldId="261"/>
            <ac:spMk id="12" creationId="{DEF92653-5D6D-47E6-8744-0DAF76E049C4}"/>
          </ac:spMkLst>
        </pc:spChg>
        <pc:spChg chg="add del">
          <ac:chgData name="Yasmeen Aweed" userId="c2ca45d58d1f81aa" providerId="LiveId" clId="{299B1428-539E-49CA-84C4-C43E29454E97}" dt="2021-11-24T13:58:46.973" v="16" actId="26606"/>
          <ac:spMkLst>
            <pc:docMk/>
            <pc:sldMk cId="324873228" sldId="261"/>
            <ac:spMk id="24" creationId="{33E93247-6229-44AB-A550-739E971E690B}"/>
          </ac:spMkLst>
        </pc:spChg>
        <pc:spChg chg="add del">
          <ac:chgData name="Yasmeen Aweed" userId="c2ca45d58d1f81aa" providerId="LiveId" clId="{299B1428-539E-49CA-84C4-C43E29454E97}" dt="2021-11-24T13:58:46.973" v="16" actId="26606"/>
          <ac:spMkLst>
            <pc:docMk/>
            <pc:sldMk cId="324873228" sldId="261"/>
            <ac:spMk id="26" creationId="{6BB6B482-ACCA-4938-8AEA-49D525C17221}"/>
          </ac:spMkLst>
        </pc:spChg>
        <pc:spChg chg="add">
          <ac:chgData name="Yasmeen Aweed" userId="c2ca45d58d1f81aa" providerId="LiveId" clId="{299B1428-539E-49CA-84C4-C43E29454E97}" dt="2021-11-24T13:58:46.973" v="16" actId="26606"/>
          <ac:spMkLst>
            <pc:docMk/>
            <pc:sldMk cId="324873228" sldId="261"/>
            <ac:spMk id="37" creationId="{33E93247-6229-44AB-A550-739E971E690B}"/>
          </ac:spMkLst>
        </pc:spChg>
        <pc:picChg chg="add mod ord">
          <ac:chgData name="Yasmeen Aweed" userId="c2ca45d58d1f81aa" providerId="LiveId" clId="{299B1428-539E-49CA-84C4-C43E29454E97}" dt="2021-11-24T13:58:46.973" v="16" actId="26606"/>
          <ac:picMkLst>
            <pc:docMk/>
            <pc:sldMk cId="324873228" sldId="261"/>
            <ac:picMk id="16" creationId="{18907166-0B91-44A4-88EB-22FD1622490A}"/>
          </ac:picMkLst>
        </pc:picChg>
        <pc:cxnChg chg="del">
          <ac:chgData name="Yasmeen Aweed" userId="c2ca45d58d1f81aa" providerId="LiveId" clId="{299B1428-539E-49CA-84C4-C43E29454E97}" dt="2021-11-24T13:58:22.766" v="15" actId="26606"/>
          <ac:cxnSpMkLst>
            <pc:docMk/>
            <pc:sldMk cId="324873228" sldId="261"/>
            <ac:cxnSpMk id="8" creationId="{F64F9B95-9045-48D2-B9F3-2927E98F54AA}"/>
          </ac:cxnSpMkLst>
        </pc:cxnChg>
        <pc:cxnChg chg="del">
          <ac:chgData name="Yasmeen Aweed" userId="c2ca45d58d1f81aa" providerId="LiveId" clId="{299B1428-539E-49CA-84C4-C43E29454E97}" dt="2021-11-24T13:58:22.766" v="15" actId="26606"/>
          <ac:cxnSpMkLst>
            <pc:docMk/>
            <pc:sldMk cId="324873228" sldId="261"/>
            <ac:cxnSpMk id="10" creationId="{085AA86F-6A4D-4BCB-A045-D992CDC2959B}"/>
          </ac:cxnSpMkLst>
        </pc:cxnChg>
        <pc:cxnChg chg="del">
          <ac:chgData name="Yasmeen Aweed" userId="c2ca45d58d1f81aa" providerId="LiveId" clId="{299B1428-539E-49CA-84C4-C43E29454E97}" dt="2021-11-24T13:58:22.766" v="15" actId="26606"/>
          <ac:cxnSpMkLst>
            <pc:docMk/>
            <pc:sldMk cId="324873228" sldId="261"/>
            <ac:cxnSpMk id="14" creationId="{9CA98CE3-81A7-4FFE-A047-9AA65998D877}"/>
          </ac:cxnSpMkLst>
        </pc:cxnChg>
        <pc:cxnChg chg="add del">
          <ac:chgData name="Yasmeen Aweed" userId="c2ca45d58d1f81aa" providerId="LiveId" clId="{299B1428-539E-49CA-84C4-C43E29454E97}" dt="2021-11-24T13:58:46.973" v="16" actId="26606"/>
          <ac:cxnSpMkLst>
            <pc:docMk/>
            <pc:sldMk cId="324873228" sldId="261"/>
            <ac:cxnSpMk id="20" creationId="{F64F9B95-9045-48D2-B9F3-2927E98F54AA}"/>
          </ac:cxnSpMkLst>
        </pc:cxnChg>
        <pc:cxnChg chg="add del">
          <ac:chgData name="Yasmeen Aweed" userId="c2ca45d58d1f81aa" providerId="LiveId" clId="{299B1428-539E-49CA-84C4-C43E29454E97}" dt="2021-11-24T13:58:46.973" v="16" actId="26606"/>
          <ac:cxnSpMkLst>
            <pc:docMk/>
            <pc:sldMk cId="324873228" sldId="261"/>
            <ac:cxnSpMk id="22" creationId="{085AA86F-6A4D-4BCB-A045-D992CDC2959B}"/>
          </ac:cxnSpMkLst>
        </pc:cxnChg>
        <pc:cxnChg chg="add del">
          <ac:chgData name="Yasmeen Aweed" userId="c2ca45d58d1f81aa" providerId="LiveId" clId="{299B1428-539E-49CA-84C4-C43E29454E97}" dt="2021-11-24T13:58:46.973" v="16" actId="26606"/>
          <ac:cxnSpMkLst>
            <pc:docMk/>
            <pc:sldMk cId="324873228" sldId="261"/>
            <ac:cxnSpMk id="28" creationId="{EE2E603F-4A95-4FE8-BB06-211DFD75DBEF}"/>
          </ac:cxnSpMkLst>
        </pc:cxnChg>
        <pc:cxnChg chg="add">
          <ac:chgData name="Yasmeen Aweed" userId="c2ca45d58d1f81aa" providerId="LiveId" clId="{299B1428-539E-49CA-84C4-C43E29454E97}" dt="2021-11-24T13:58:46.973" v="16" actId="26606"/>
          <ac:cxnSpMkLst>
            <pc:docMk/>
            <pc:sldMk cId="324873228" sldId="261"/>
            <ac:cxnSpMk id="33" creationId="{F64F9B95-9045-48D2-B9F3-2927E98F54AA}"/>
          </ac:cxnSpMkLst>
        </pc:cxnChg>
        <pc:cxnChg chg="add">
          <ac:chgData name="Yasmeen Aweed" userId="c2ca45d58d1f81aa" providerId="LiveId" clId="{299B1428-539E-49CA-84C4-C43E29454E97}" dt="2021-11-24T13:58:46.973" v="16" actId="26606"/>
          <ac:cxnSpMkLst>
            <pc:docMk/>
            <pc:sldMk cId="324873228" sldId="261"/>
            <ac:cxnSpMk id="35" creationId="{085AA86F-6A4D-4BCB-A045-D992CDC2959B}"/>
          </ac:cxnSpMkLst>
        </pc:cxnChg>
        <pc:cxnChg chg="add">
          <ac:chgData name="Yasmeen Aweed" userId="c2ca45d58d1f81aa" providerId="LiveId" clId="{299B1428-539E-49CA-84C4-C43E29454E97}" dt="2021-11-24T13:58:46.973" v="16" actId="26606"/>
          <ac:cxnSpMkLst>
            <pc:docMk/>
            <pc:sldMk cId="324873228" sldId="261"/>
            <ac:cxnSpMk id="39" creationId="{EE2E603F-4A95-4FE8-BB06-211DFD75DBEF}"/>
          </ac:cxnSpMkLst>
        </pc:cxnChg>
      </pc:sldChg>
      <pc:sldChg chg="modSp mod">
        <pc:chgData name="Yasmeen Aweed" userId="c2ca45d58d1f81aa" providerId="LiveId" clId="{299B1428-539E-49CA-84C4-C43E29454E97}" dt="2021-11-25T08:13:44.687" v="228" actId="20577"/>
        <pc:sldMkLst>
          <pc:docMk/>
          <pc:sldMk cId="2692195794" sldId="262"/>
        </pc:sldMkLst>
        <pc:spChg chg="mod">
          <ac:chgData name="Yasmeen Aweed" userId="c2ca45d58d1f81aa" providerId="LiveId" clId="{299B1428-539E-49CA-84C4-C43E29454E97}" dt="2021-11-24T14:01:00.023" v="29" actId="403"/>
          <ac:spMkLst>
            <pc:docMk/>
            <pc:sldMk cId="2692195794" sldId="262"/>
            <ac:spMk id="4" creationId="{48A1FC09-1595-4F61-B062-EDADB90B5BE5}"/>
          </ac:spMkLst>
        </pc:spChg>
        <pc:graphicFrameChg chg="mod modGraphic">
          <ac:chgData name="Yasmeen Aweed" userId="c2ca45d58d1f81aa" providerId="LiveId" clId="{299B1428-539E-49CA-84C4-C43E29454E97}" dt="2021-11-25T08:13:44.687" v="228" actId="20577"/>
          <ac:graphicFrameMkLst>
            <pc:docMk/>
            <pc:sldMk cId="2692195794" sldId="262"/>
            <ac:graphicFrameMk id="5" creationId="{D21E22AD-A289-4BF8-8E6F-C5A157EF199B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C89A5-76B3-4D27-A11D-1BF96433F564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40DF66-6EF7-4726-AC78-5E587D08555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GB" dirty="0"/>
            <a:t>FinTech area:</a:t>
          </a:r>
        </a:p>
      </dgm:t>
    </dgm:pt>
    <dgm:pt modelId="{B4B311D7-DA1D-45A2-B18C-9D6ECB2BB6F7}" type="parTrans" cxnId="{D4140945-295E-4F22-ADDC-7A3DE3F5A12B}">
      <dgm:prSet/>
      <dgm:spPr/>
      <dgm:t>
        <a:bodyPr/>
        <a:lstStyle/>
        <a:p>
          <a:endParaRPr lang="en-US"/>
        </a:p>
      </dgm:t>
    </dgm:pt>
    <dgm:pt modelId="{36CBE377-3A25-4BFD-80CD-30C8DB075CD8}" type="sibTrans" cxnId="{D4140945-295E-4F22-ADDC-7A3DE3F5A12B}">
      <dgm:prSet/>
      <dgm:spPr/>
      <dgm:t>
        <a:bodyPr/>
        <a:lstStyle/>
        <a:p>
          <a:endParaRPr lang="en-US"/>
        </a:p>
      </dgm:t>
    </dgm:pt>
    <dgm:pt modelId="{D04D2D39-6556-401A-B140-AAF49EAC0E2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GB" dirty="0"/>
            <a:t>Problem statement </a:t>
          </a:r>
          <a:endParaRPr lang="en-US" dirty="0"/>
        </a:p>
      </dgm:t>
    </dgm:pt>
    <dgm:pt modelId="{DA526BF0-6F3E-4771-9FD3-2E6C8040FECA}" type="parTrans" cxnId="{381E2226-5548-45B2-A4C1-5624CA3AB854}">
      <dgm:prSet/>
      <dgm:spPr/>
      <dgm:t>
        <a:bodyPr/>
        <a:lstStyle/>
        <a:p>
          <a:endParaRPr lang="en-US"/>
        </a:p>
      </dgm:t>
    </dgm:pt>
    <dgm:pt modelId="{0BB998CB-4689-469E-90D5-DFA94FF8C17D}" type="sibTrans" cxnId="{381E2226-5548-45B2-A4C1-5624CA3AB854}">
      <dgm:prSet/>
      <dgm:spPr/>
      <dgm:t>
        <a:bodyPr/>
        <a:lstStyle/>
        <a:p>
          <a:endParaRPr lang="en-US"/>
        </a:p>
      </dgm:t>
    </dgm:pt>
    <dgm:pt modelId="{27AEE142-673D-4F65-BAD9-2D0744B69096}">
      <dgm:prSet/>
      <dgm:spPr/>
      <dgm:t>
        <a:bodyPr/>
        <a:lstStyle/>
        <a:p>
          <a:pPr>
            <a:lnSpc>
              <a:spcPct val="150000"/>
            </a:lnSpc>
          </a:pPr>
          <a:r>
            <a:rPr lang="en-GB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GB" b="0" i="0">
              <a:latin typeface="Times New Roman" panose="02020603050405020304" pitchFamily="18" charset="0"/>
              <a:cs typeface="Times New Roman" panose="02020603050405020304" pitchFamily="18" charset="0"/>
            </a:rPr>
            <a:t>ecent years have witnessed the popularity of online Peer-to-Peer lending, which allows individuals to borrow from and lend to each other on an Internet-based platform.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94B22-5FD4-41AC-A9AE-A382587CFC7E}" type="parTrans" cxnId="{BA7F6672-748C-4C3A-8ECB-45F7A5CB9D01}">
      <dgm:prSet/>
      <dgm:spPr/>
      <dgm:t>
        <a:bodyPr/>
        <a:lstStyle/>
        <a:p>
          <a:endParaRPr lang="en-US"/>
        </a:p>
      </dgm:t>
    </dgm:pt>
    <dgm:pt modelId="{9576E168-2DA0-4604-9206-7F41A3BA4024}" type="sibTrans" cxnId="{BA7F6672-748C-4C3A-8ECB-45F7A5CB9D01}">
      <dgm:prSet/>
      <dgm:spPr/>
      <dgm:t>
        <a:bodyPr/>
        <a:lstStyle/>
        <a:p>
          <a:endParaRPr lang="en-US"/>
        </a:p>
      </dgm:t>
    </dgm:pt>
    <dgm:pt modelId="{359F9DE2-DD34-4F8F-81D3-1B6789B1F89E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Collect historical data on loans given out with information on whether the borrower defaulted (charge-off), we will build a classification model that can predict whether or nor a borrower will pay back their loan.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48FEA3-5A7E-40AA-8EFE-EEF4209CC3C1}" type="parTrans" cxnId="{E35CE189-3EE2-4BAE-A0A3-468BDD828576}">
      <dgm:prSet/>
      <dgm:spPr/>
      <dgm:t>
        <a:bodyPr/>
        <a:lstStyle/>
        <a:p>
          <a:endParaRPr lang="en-US"/>
        </a:p>
      </dgm:t>
    </dgm:pt>
    <dgm:pt modelId="{50E5CA11-DCB0-4D77-95E7-FB15949EF840}" type="sibTrans" cxnId="{E35CE189-3EE2-4BAE-A0A3-468BDD828576}">
      <dgm:prSet/>
      <dgm:spPr/>
      <dgm:t>
        <a:bodyPr/>
        <a:lstStyle/>
        <a:p>
          <a:endParaRPr lang="en-US"/>
        </a:p>
      </dgm:t>
    </dgm:pt>
    <dgm:pt modelId="{5B814C82-B827-46E6-83D2-F7D6D84CBE19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This way in the future when we get a new potential customer, we can assess whether they are likely to pay back the loan.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9F6512-1BA4-49D2-8204-3E1FC5C6CD47}" type="parTrans" cxnId="{59D2A129-AA12-43AF-A768-0148A5064085}">
      <dgm:prSet/>
      <dgm:spPr/>
      <dgm:t>
        <a:bodyPr/>
        <a:lstStyle/>
        <a:p>
          <a:endParaRPr lang="en-US"/>
        </a:p>
      </dgm:t>
    </dgm:pt>
    <dgm:pt modelId="{00051AC3-E455-4AAD-AA0F-817059D4503E}" type="sibTrans" cxnId="{59D2A129-AA12-43AF-A768-0148A5064085}">
      <dgm:prSet/>
      <dgm:spPr/>
      <dgm:t>
        <a:bodyPr/>
        <a:lstStyle/>
        <a:p>
          <a:endParaRPr lang="en-US"/>
        </a:p>
      </dgm:t>
    </dgm:pt>
    <dgm:pt modelId="{0B6D5D2E-3780-45AE-9213-473A9BE9112F}">
      <dgm:prSet/>
      <dgm:spPr/>
      <dgm:t>
        <a:bodyPr/>
        <a:lstStyle/>
        <a:p>
          <a:r>
            <a:rPr lang="en-GB" b="0">
              <a:solidFill>
                <a:schemeClr val="tx1"/>
              </a:solidFill>
            </a:rPr>
            <a:t>P2P Lending </a:t>
          </a:r>
          <a:endParaRPr lang="en-GB"/>
        </a:p>
      </dgm:t>
    </dgm:pt>
    <dgm:pt modelId="{D9AB214E-90CA-4BB4-8374-6E6A1A443D9C}" type="parTrans" cxnId="{CE352816-025D-40A7-8F78-1EA58602A041}">
      <dgm:prSet/>
      <dgm:spPr/>
      <dgm:t>
        <a:bodyPr/>
        <a:lstStyle/>
        <a:p>
          <a:endParaRPr lang="en-GB"/>
        </a:p>
      </dgm:t>
    </dgm:pt>
    <dgm:pt modelId="{41D5D375-E642-426A-BA87-4BD261006ECE}" type="sibTrans" cxnId="{CE352816-025D-40A7-8F78-1EA58602A041}">
      <dgm:prSet/>
      <dgm:spPr/>
      <dgm:t>
        <a:bodyPr/>
        <a:lstStyle/>
        <a:p>
          <a:endParaRPr lang="en-GB"/>
        </a:p>
      </dgm:t>
    </dgm:pt>
    <dgm:pt modelId="{ED920A2B-DE88-448E-BE32-1FC1B4A32532}" type="pres">
      <dgm:prSet presAssocID="{D43C89A5-76B3-4D27-A11D-1BF96433F564}" presName="linear" presStyleCnt="0">
        <dgm:presLayoutVars>
          <dgm:dir/>
          <dgm:animLvl val="lvl"/>
          <dgm:resizeHandles val="exact"/>
        </dgm:presLayoutVars>
      </dgm:prSet>
      <dgm:spPr/>
    </dgm:pt>
    <dgm:pt modelId="{89E5CB7C-7AFC-45C7-8273-F9145C7F0F7C}" type="pres">
      <dgm:prSet presAssocID="{C540DF66-6EF7-4726-AC78-5E587D085554}" presName="parentLin" presStyleCnt="0"/>
      <dgm:spPr/>
    </dgm:pt>
    <dgm:pt modelId="{55D5ACAC-5C7C-4B16-AD8A-633C16DBDFE8}" type="pres">
      <dgm:prSet presAssocID="{C540DF66-6EF7-4726-AC78-5E587D085554}" presName="parentLeftMargin" presStyleLbl="node1" presStyleIdx="0" presStyleCnt="2"/>
      <dgm:spPr/>
    </dgm:pt>
    <dgm:pt modelId="{C11FB94A-A2A4-4894-9AF3-259688B64D9E}" type="pres">
      <dgm:prSet presAssocID="{C540DF66-6EF7-4726-AC78-5E587D085554}" presName="parentText" presStyleLbl="node1" presStyleIdx="0" presStyleCnt="2" custScaleY="150725">
        <dgm:presLayoutVars>
          <dgm:chMax val="0"/>
          <dgm:bulletEnabled val="1"/>
        </dgm:presLayoutVars>
      </dgm:prSet>
      <dgm:spPr/>
    </dgm:pt>
    <dgm:pt modelId="{FCC03B36-38C2-4132-BED9-F28BFDE79264}" type="pres">
      <dgm:prSet presAssocID="{C540DF66-6EF7-4726-AC78-5E587D085554}" presName="negativeSpace" presStyleCnt="0"/>
      <dgm:spPr/>
    </dgm:pt>
    <dgm:pt modelId="{55F6D985-78E9-476D-B0A0-C09A8A3E77A9}" type="pres">
      <dgm:prSet presAssocID="{C540DF66-6EF7-4726-AC78-5E587D085554}" presName="childText" presStyleLbl="conFgAcc1" presStyleIdx="0" presStyleCnt="2">
        <dgm:presLayoutVars>
          <dgm:bulletEnabled val="1"/>
        </dgm:presLayoutVars>
      </dgm:prSet>
      <dgm:spPr/>
    </dgm:pt>
    <dgm:pt modelId="{A6D96C2B-C014-4E33-A0B3-C82D6877CEC8}" type="pres">
      <dgm:prSet presAssocID="{36CBE377-3A25-4BFD-80CD-30C8DB075CD8}" presName="spaceBetweenRectangles" presStyleCnt="0"/>
      <dgm:spPr/>
    </dgm:pt>
    <dgm:pt modelId="{359169E5-86D4-40FB-9CB7-8EE1620E4A42}" type="pres">
      <dgm:prSet presAssocID="{D04D2D39-6556-401A-B140-AAF49EAC0E27}" presName="parentLin" presStyleCnt="0"/>
      <dgm:spPr/>
    </dgm:pt>
    <dgm:pt modelId="{BC7ADDD3-FB2A-455C-BB9E-F6EF964BBF2D}" type="pres">
      <dgm:prSet presAssocID="{D04D2D39-6556-401A-B140-AAF49EAC0E27}" presName="parentLeftMargin" presStyleLbl="node1" presStyleIdx="0" presStyleCnt="2"/>
      <dgm:spPr/>
    </dgm:pt>
    <dgm:pt modelId="{DBEB5730-17F8-4F29-B08B-E387B6A912EE}" type="pres">
      <dgm:prSet presAssocID="{D04D2D39-6556-401A-B140-AAF49EAC0E27}" presName="parentText" presStyleLbl="node1" presStyleIdx="1" presStyleCnt="2" custScaleY="157156">
        <dgm:presLayoutVars>
          <dgm:chMax val="0"/>
          <dgm:bulletEnabled val="1"/>
        </dgm:presLayoutVars>
      </dgm:prSet>
      <dgm:spPr/>
    </dgm:pt>
    <dgm:pt modelId="{3250172D-AB47-4EB5-8F23-1B2FD065D2DD}" type="pres">
      <dgm:prSet presAssocID="{D04D2D39-6556-401A-B140-AAF49EAC0E27}" presName="negativeSpace" presStyleCnt="0"/>
      <dgm:spPr/>
    </dgm:pt>
    <dgm:pt modelId="{24D90224-3C5D-42D8-82C0-E6F8A233051E}" type="pres">
      <dgm:prSet presAssocID="{D04D2D39-6556-401A-B140-AAF49EAC0E27}" presName="childText" presStyleLbl="conFgAcc1" presStyleIdx="1" presStyleCnt="2" custScaleY="131437">
        <dgm:presLayoutVars>
          <dgm:bulletEnabled val="1"/>
        </dgm:presLayoutVars>
      </dgm:prSet>
      <dgm:spPr/>
    </dgm:pt>
  </dgm:ptLst>
  <dgm:cxnLst>
    <dgm:cxn modelId="{37C8B611-0C9E-499E-A5DF-E6D3D33371BD}" type="presOf" srcId="{D04D2D39-6556-401A-B140-AAF49EAC0E27}" destId="{BC7ADDD3-FB2A-455C-BB9E-F6EF964BBF2D}" srcOrd="0" destOrd="0" presId="urn:microsoft.com/office/officeart/2005/8/layout/list1"/>
    <dgm:cxn modelId="{CE352816-025D-40A7-8F78-1EA58602A041}" srcId="{C540DF66-6EF7-4726-AC78-5E587D085554}" destId="{0B6D5D2E-3780-45AE-9213-473A9BE9112F}" srcOrd="0" destOrd="0" parTransId="{D9AB214E-90CA-4BB4-8374-6E6A1A443D9C}" sibTransId="{41D5D375-E642-426A-BA87-4BD261006ECE}"/>
    <dgm:cxn modelId="{DB21A624-65A3-48F7-8513-FFE6774A2F6D}" type="presOf" srcId="{5B814C82-B827-46E6-83D2-F7D6D84CBE19}" destId="{24D90224-3C5D-42D8-82C0-E6F8A233051E}" srcOrd="0" destOrd="2" presId="urn:microsoft.com/office/officeart/2005/8/layout/list1"/>
    <dgm:cxn modelId="{381E2226-5548-45B2-A4C1-5624CA3AB854}" srcId="{D43C89A5-76B3-4D27-A11D-1BF96433F564}" destId="{D04D2D39-6556-401A-B140-AAF49EAC0E27}" srcOrd="1" destOrd="0" parTransId="{DA526BF0-6F3E-4771-9FD3-2E6C8040FECA}" sibTransId="{0BB998CB-4689-469E-90D5-DFA94FF8C17D}"/>
    <dgm:cxn modelId="{59D2A129-AA12-43AF-A768-0148A5064085}" srcId="{D04D2D39-6556-401A-B140-AAF49EAC0E27}" destId="{5B814C82-B827-46E6-83D2-F7D6D84CBE19}" srcOrd="2" destOrd="0" parTransId="{2D9F6512-1BA4-49D2-8204-3E1FC5C6CD47}" sibTransId="{00051AC3-E455-4AAD-AA0F-817059D4503E}"/>
    <dgm:cxn modelId="{4904B129-A53B-4EC8-8242-04E7346B964D}" type="presOf" srcId="{D04D2D39-6556-401A-B140-AAF49EAC0E27}" destId="{DBEB5730-17F8-4F29-B08B-E387B6A912EE}" srcOrd="1" destOrd="0" presId="urn:microsoft.com/office/officeart/2005/8/layout/list1"/>
    <dgm:cxn modelId="{D4140945-295E-4F22-ADDC-7A3DE3F5A12B}" srcId="{D43C89A5-76B3-4D27-A11D-1BF96433F564}" destId="{C540DF66-6EF7-4726-AC78-5E587D085554}" srcOrd="0" destOrd="0" parTransId="{B4B311D7-DA1D-45A2-B18C-9D6ECB2BB6F7}" sibTransId="{36CBE377-3A25-4BFD-80CD-30C8DB075CD8}"/>
    <dgm:cxn modelId="{403D6C6D-3C8B-4EA9-BA97-8E91FE3EAAEE}" type="presOf" srcId="{27AEE142-673D-4F65-BAD9-2D0744B69096}" destId="{24D90224-3C5D-42D8-82C0-E6F8A233051E}" srcOrd="0" destOrd="0" presId="urn:microsoft.com/office/officeart/2005/8/layout/list1"/>
    <dgm:cxn modelId="{BA7F6672-748C-4C3A-8ECB-45F7A5CB9D01}" srcId="{D04D2D39-6556-401A-B140-AAF49EAC0E27}" destId="{27AEE142-673D-4F65-BAD9-2D0744B69096}" srcOrd="0" destOrd="0" parTransId="{25294B22-5FD4-41AC-A9AE-A382587CFC7E}" sibTransId="{9576E168-2DA0-4604-9206-7F41A3BA4024}"/>
    <dgm:cxn modelId="{E35CE189-3EE2-4BAE-A0A3-468BDD828576}" srcId="{D04D2D39-6556-401A-B140-AAF49EAC0E27}" destId="{359F9DE2-DD34-4F8F-81D3-1B6789B1F89E}" srcOrd="1" destOrd="0" parTransId="{4248FEA3-5A7E-40AA-8EFE-EEF4209CC3C1}" sibTransId="{50E5CA11-DCB0-4D77-95E7-FB15949EF840}"/>
    <dgm:cxn modelId="{6A052B8D-A5FF-48D6-88B2-54021B3F2067}" type="presOf" srcId="{D43C89A5-76B3-4D27-A11D-1BF96433F564}" destId="{ED920A2B-DE88-448E-BE32-1FC1B4A32532}" srcOrd="0" destOrd="0" presId="urn:microsoft.com/office/officeart/2005/8/layout/list1"/>
    <dgm:cxn modelId="{22E039CA-EC09-4AC4-BEBA-4385AB71F845}" type="presOf" srcId="{C540DF66-6EF7-4726-AC78-5E587D085554}" destId="{C11FB94A-A2A4-4894-9AF3-259688B64D9E}" srcOrd="1" destOrd="0" presId="urn:microsoft.com/office/officeart/2005/8/layout/list1"/>
    <dgm:cxn modelId="{48C55ACA-0A03-4FC1-ABEE-353D08EAD73F}" type="presOf" srcId="{C540DF66-6EF7-4726-AC78-5E587D085554}" destId="{55D5ACAC-5C7C-4B16-AD8A-633C16DBDFE8}" srcOrd="0" destOrd="0" presId="urn:microsoft.com/office/officeart/2005/8/layout/list1"/>
    <dgm:cxn modelId="{5E575CD6-8220-40F9-A60E-D4BFEE3C90C3}" type="presOf" srcId="{0B6D5D2E-3780-45AE-9213-473A9BE9112F}" destId="{55F6D985-78E9-476D-B0A0-C09A8A3E77A9}" srcOrd="0" destOrd="0" presId="urn:microsoft.com/office/officeart/2005/8/layout/list1"/>
    <dgm:cxn modelId="{72B97AE0-8FB6-4331-9951-58C3E06E56BB}" type="presOf" srcId="{359F9DE2-DD34-4F8F-81D3-1B6789B1F89E}" destId="{24D90224-3C5D-42D8-82C0-E6F8A233051E}" srcOrd="0" destOrd="1" presId="urn:microsoft.com/office/officeart/2005/8/layout/list1"/>
    <dgm:cxn modelId="{390B5272-715A-416B-AAF2-401565C063C4}" type="presParOf" srcId="{ED920A2B-DE88-448E-BE32-1FC1B4A32532}" destId="{89E5CB7C-7AFC-45C7-8273-F9145C7F0F7C}" srcOrd="0" destOrd="0" presId="urn:microsoft.com/office/officeart/2005/8/layout/list1"/>
    <dgm:cxn modelId="{055E71E3-134A-4319-A7FD-07E0574D59DF}" type="presParOf" srcId="{89E5CB7C-7AFC-45C7-8273-F9145C7F0F7C}" destId="{55D5ACAC-5C7C-4B16-AD8A-633C16DBDFE8}" srcOrd="0" destOrd="0" presId="urn:microsoft.com/office/officeart/2005/8/layout/list1"/>
    <dgm:cxn modelId="{BDB50BDF-4A1F-4332-85A5-713F0619C633}" type="presParOf" srcId="{89E5CB7C-7AFC-45C7-8273-F9145C7F0F7C}" destId="{C11FB94A-A2A4-4894-9AF3-259688B64D9E}" srcOrd="1" destOrd="0" presId="urn:microsoft.com/office/officeart/2005/8/layout/list1"/>
    <dgm:cxn modelId="{220749B7-7856-4716-A9F7-9B82119255D1}" type="presParOf" srcId="{ED920A2B-DE88-448E-BE32-1FC1B4A32532}" destId="{FCC03B36-38C2-4132-BED9-F28BFDE79264}" srcOrd="1" destOrd="0" presId="urn:microsoft.com/office/officeart/2005/8/layout/list1"/>
    <dgm:cxn modelId="{1EE70AA9-C6BB-41A4-9CCF-C038B166EDA1}" type="presParOf" srcId="{ED920A2B-DE88-448E-BE32-1FC1B4A32532}" destId="{55F6D985-78E9-476D-B0A0-C09A8A3E77A9}" srcOrd="2" destOrd="0" presId="urn:microsoft.com/office/officeart/2005/8/layout/list1"/>
    <dgm:cxn modelId="{B367756E-2F85-4BB8-AB8D-E50D760D51C5}" type="presParOf" srcId="{ED920A2B-DE88-448E-BE32-1FC1B4A32532}" destId="{A6D96C2B-C014-4E33-A0B3-C82D6877CEC8}" srcOrd="3" destOrd="0" presId="urn:microsoft.com/office/officeart/2005/8/layout/list1"/>
    <dgm:cxn modelId="{6F49E659-CA89-4DED-9507-F0C1B5E9E307}" type="presParOf" srcId="{ED920A2B-DE88-448E-BE32-1FC1B4A32532}" destId="{359169E5-86D4-40FB-9CB7-8EE1620E4A42}" srcOrd="4" destOrd="0" presId="urn:microsoft.com/office/officeart/2005/8/layout/list1"/>
    <dgm:cxn modelId="{1F93C692-8AFE-4800-A001-E29A0EFB2CCC}" type="presParOf" srcId="{359169E5-86D4-40FB-9CB7-8EE1620E4A42}" destId="{BC7ADDD3-FB2A-455C-BB9E-F6EF964BBF2D}" srcOrd="0" destOrd="0" presId="urn:microsoft.com/office/officeart/2005/8/layout/list1"/>
    <dgm:cxn modelId="{299CCE8D-8A7B-46F2-B9BF-A2E074C25FF9}" type="presParOf" srcId="{359169E5-86D4-40FB-9CB7-8EE1620E4A42}" destId="{DBEB5730-17F8-4F29-B08B-E387B6A912EE}" srcOrd="1" destOrd="0" presId="urn:microsoft.com/office/officeart/2005/8/layout/list1"/>
    <dgm:cxn modelId="{A7FE12C9-E4FC-4BC3-A04E-73EE93054BCA}" type="presParOf" srcId="{ED920A2B-DE88-448E-BE32-1FC1B4A32532}" destId="{3250172D-AB47-4EB5-8F23-1B2FD065D2DD}" srcOrd="5" destOrd="0" presId="urn:microsoft.com/office/officeart/2005/8/layout/list1"/>
    <dgm:cxn modelId="{7E78CA29-F064-4DB5-9E2A-029828BF794A}" type="presParOf" srcId="{ED920A2B-DE88-448E-BE32-1FC1B4A32532}" destId="{24D90224-3C5D-42D8-82C0-E6F8A233051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FE8C7E-BDC4-44DF-8D26-C3D1FB0627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181ED2-F18A-4A29-A262-5CF22239B8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dataset represents </a:t>
          </a:r>
          <a:r>
            <a:rPr lang="en-GB" b="1" i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loans</a:t>
          </a:r>
          <a:r>
            <a:rPr lang="en-GB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made through the Lending Club platform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712B7F-D340-469B-B011-9129E67276B7}" type="parTrans" cxnId="{D82C1736-13D4-494E-8FF3-2F25418BCF04}">
      <dgm:prSet/>
      <dgm:spPr/>
      <dgm:t>
        <a:bodyPr/>
        <a:lstStyle/>
        <a:p>
          <a:endParaRPr lang="en-US"/>
        </a:p>
      </dgm:t>
    </dgm:pt>
    <dgm:pt modelId="{B7D219F4-D4E2-41A9-8EDD-90418E2FFE24}" type="sibTrans" cxnId="{D82C1736-13D4-494E-8FF3-2F25418BCF04}">
      <dgm:prSet/>
      <dgm:spPr/>
      <dgm:t>
        <a:bodyPr/>
        <a:lstStyle/>
        <a:p>
          <a:endParaRPr lang="en-US"/>
        </a:p>
      </dgm:t>
    </dgm:pt>
    <dgm:pt modelId="{0B4E1778-D8B7-45E1-A2D8-14F28A21DBB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Numbers of </a:t>
          </a:r>
          <a:r>
            <a:rPr lang="en-GB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Variables in dataset before cleaning  = </a:t>
          </a:r>
          <a:r>
            <a:rPr lang="en-GB" b="1" i="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27</a:t>
          </a:r>
          <a:endParaRPr lang="en-US" b="1" dirty="0">
            <a:solidFill>
              <a:schemeClr val="accent6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B396C1-40BB-4ACE-8695-B1760B73B1E2}" type="parTrans" cxnId="{FF585333-3DA4-415B-A20D-A8C8BC95FA36}">
      <dgm:prSet/>
      <dgm:spPr/>
      <dgm:t>
        <a:bodyPr/>
        <a:lstStyle/>
        <a:p>
          <a:endParaRPr lang="en-US"/>
        </a:p>
      </dgm:t>
    </dgm:pt>
    <dgm:pt modelId="{BF35AC77-FB51-4458-A152-5AD4DD437B3A}" type="sibTrans" cxnId="{FF585333-3DA4-415B-A20D-A8C8BC95FA36}">
      <dgm:prSet/>
      <dgm:spPr/>
      <dgm:t>
        <a:bodyPr/>
        <a:lstStyle/>
        <a:p>
          <a:endParaRPr lang="en-US"/>
        </a:p>
      </dgm:t>
    </dgm:pt>
    <dgm:pt modelId="{6292A47C-8E90-453B-9591-2A3BAFF834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Numbers of </a:t>
          </a:r>
          <a:r>
            <a:rPr lang="en-GB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Variables in dataset after cleaning  = </a:t>
          </a:r>
          <a:r>
            <a:rPr lang="en-GB" b="1" i="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19</a:t>
          </a:r>
          <a:endParaRPr lang="en-US" b="1" dirty="0">
            <a:solidFill>
              <a:schemeClr val="accent3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584DCD-7929-4904-A58E-7D6769CB7C93}" type="parTrans" cxnId="{A1A9DC55-E60C-42E2-82B8-5022ECFA6F25}">
      <dgm:prSet/>
      <dgm:spPr/>
      <dgm:t>
        <a:bodyPr/>
        <a:lstStyle/>
        <a:p>
          <a:endParaRPr lang="en-US"/>
        </a:p>
      </dgm:t>
    </dgm:pt>
    <dgm:pt modelId="{F08B71E8-3B86-4B90-A3C3-6D137D4A3BA8}" type="sibTrans" cxnId="{A1A9DC55-E60C-42E2-82B8-5022ECFA6F25}">
      <dgm:prSet/>
      <dgm:spPr/>
      <dgm:t>
        <a:bodyPr/>
        <a:lstStyle/>
        <a:p>
          <a:endParaRPr lang="en-US"/>
        </a:p>
      </dgm:t>
    </dgm:pt>
    <dgm:pt modelId="{40F63663-2EE7-446B-96FD-782EA070EC33}" type="pres">
      <dgm:prSet presAssocID="{92FE8C7E-BDC4-44DF-8D26-C3D1FB062706}" presName="root" presStyleCnt="0">
        <dgm:presLayoutVars>
          <dgm:dir/>
          <dgm:resizeHandles val="exact"/>
        </dgm:presLayoutVars>
      </dgm:prSet>
      <dgm:spPr/>
    </dgm:pt>
    <dgm:pt modelId="{89F8CCA5-E1AE-47D1-A895-7C266746416D}" type="pres">
      <dgm:prSet presAssocID="{98181ED2-F18A-4A29-A262-5CF22239B866}" presName="compNode" presStyleCnt="0"/>
      <dgm:spPr/>
    </dgm:pt>
    <dgm:pt modelId="{2B2251FF-AC5B-445A-9563-04B49DA06A4C}" type="pres">
      <dgm:prSet presAssocID="{98181ED2-F18A-4A29-A262-5CF22239B866}" presName="bgRect" presStyleLbl="bgShp" presStyleIdx="0" presStyleCnt="3" custLinFactNeighborX="-1567" custLinFactNeighborY="-43"/>
      <dgm:spPr/>
    </dgm:pt>
    <dgm:pt modelId="{D84AC534-14F2-4F97-9B82-2A4BC1A2C1E3}" type="pres">
      <dgm:prSet presAssocID="{98181ED2-F18A-4A29-A262-5CF22239B8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ED379988-01F3-46CF-BC48-50DB69A2DB4F}" type="pres">
      <dgm:prSet presAssocID="{98181ED2-F18A-4A29-A262-5CF22239B866}" presName="spaceRect" presStyleCnt="0"/>
      <dgm:spPr/>
    </dgm:pt>
    <dgm:pt modelId="{3140941E-F549-40D6-AE16-4F77B45C7F37}" type="pres">
      <dgm:prSet presAssocID="{98181ED2-F18A-4A29-A262-5CF22239B866}" presName="parTx" presStyleLbl="revTx" presStyleIdx="0" presStyleCnt="3">
        <dgm:presLayoutVars>
          <dgm:chMax val="0"/>
          <dgm:chPref val="0"/>
        </dgm:presLayoutVars>
      </dgm:prSet>
      <dgm:spPr/>
    </dgm:pt>
    <dgm:pt modelId="{E2B99755-EDC4-40EA-8DC3-BCC432CB35D0}" type="pres">
      <dgm:prSet presAssocID="{B7D219F4-D4E2-41A9-8EDD-90418E2FFE24}" presName="sibTrans" presStyleCnt="0"/>
      <dgm:spPr/>
    </dgm:pt>
    <dgm:pt modelId="{E7914E66-FA28-4E86-8EB7-09D71EAC43B4}" type="pres">
      <dgm:prSet presAssocID="{0B4E1778-D8B7-45E1-A2D8-14F28A21DBB5}" presName="compNode" presStyleCnt="0"/>
      <dgm:spPr/>
    </dgm:pt>
    <dgm:pt modelId="{B8D15914-E69C-45D4-BF03-F336B2EED33B}" type="pres">
      <dgm:prSet presAssocID="{0B4E1778-D8B7-45E1-A2D8-14F28A21DBB5}" presName="bgRect" presStyleLbl="bgShp" presStyleIdx="1" presStyleCnt="3" custLinFactNeighborY="-2830"/>
      <dgm:spPr/>
    </dgm:pt>
    <dgm:pt modelId="{DC6846FA-5E0E-49F1-A1C4-5BA0A44F55AA}" type="pres">
      <dgm:prSet presAssocID="{0B4E1778-D8B7-45E1-A2D8-14F28A21DB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9AAFD2F-64DF-440E-947D-4D318071CE59}" type="pres">
      <dgm:prSet presAssocID="{0B4E1778-D8B7-45E1-A2D8-14F28A21DBB5}" presName="spaceRect" presStyleCnt="0"/>
      <dgm:spPr/>
    </dgm:pt>
    <dgm:pt modelId="{F5E084B7-9F9B-4E55-8C3B-2FF1D5CD883B}" type="pres">
      <dgm:prSet presAssocID="{0B4E1778-D8B7-45E1-A2D8-14F28A21DBB5}" presName="parTx" presStyleLbl="revTx" presStyleIdx="1" presStyleCnt="3">
        <dgm:presLayoutVars>
          <dgm:chMax val="0"/>
          <dgm:chPref val="0"/>
        </dgm:presLayoutVars>
      </dgm:prSet>
      <dgm:spPr/>
    </dgm:pt>
    <dgm:pt modelId="{F2EC41D4-06B6-44B0-AE30-F62B3FEA3396}" type="pres">
      <dgm:prSet presAssocID="{BF35AC77-FB51-4458-A152-5AD4DD437B3A}" presName="sibTrans" presStyleCnt="0"/>
      <dgm:spPr/>
    </dgm:pt>
    <dgm:pt modelId="{708049DF-3A0A-4392-B61C-7B98CD2D4455}" type="pres">
      <dgm:prSet presAssocID="{6292A47C-8E90-453B-9591-2A3BAFF8345B}" presName="compNode" presStyleCnt="0"/>
      <dgm:spPr/>
    </dgm:pt>
    <dgm:pt modelId="{4D54B6C7-D791-4008-A455-DF3D1AD5253C}" type="pres">
      <dgm:prSet presAssocID="{6292A47C-8E90-453B-9591-2A3BAFF8345B}" presName="bgRect" presStyleLbl="bgShp" presStyleIdx="2" presStyleCnt="3"/>
      <dgm:spPr/>
    </dgm:pt>
    <dgm:pt modelId="{369B4BA1-8C06-473C-8472-E33424BBD843}" type="pres">
      <dgm:prSet presAssocID="{6292A47C-8E90-453B-9591-2A3BAFF834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F451F3B-566E-485F-A16C-0BB7A3785FD5}" type="pres">
      <dgm:prSet presAssocID="{6292A47C-8E90-453B-9591-2A3BAFF8345B}" presName="spaceRect" presStyleCnt="0"/>
      <dgm:spPr/>
    </dgm:pt>
    <dgm:pt modelId="{756D7959-B0B5-45E9-B0F9-9081AFBC9BD5}" type="pres">
      <dgm:prSet presAssocID="{6292A47C-8E90-453B-9591-2A3BAFF834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379B22-12F8-4EAB-9E16-D6CA48AEDB54}" type="presOf" srcId="{92FE8C7E-BDC4-44DF-8D26-C3D1FB062706}" destId="{40F63663-2EE7-446B-96FD-782EA070EC33}" srcOrd="0" destOrd="0" presId="urn:microsoft.com/office/officeart/2018/2/layout/IconVerticalSolidList"/>
    <dgm:cxn modelId="{B2509B23-6953-4D5D-89A1-C93900BA0A83}" type="presOf" srcId="{0B4E1778-D8B7-45E1-A2D8-14F28A21DBB5}" destId="{F5E084B7-9F9B-4E55-8C3B-2FF1D5CD883B}" srcOrd="0" destOrd="0" presId="urn:microsoft.com/office/officeart/2018/2/layout/IconVerticalSolidList"/>
    <dgm:cxn modelId="{7B3C1D28-BDFA-4383-9790-EB4F0441DEE0}" type="presOf" srcId="{6292A47C-8E90-453B-9591-2A3BAFF8345B}" destId="{756D7959-B0B5-45E9-B0F9-9081AFBC9BD5}" srcOrd="0" destOrd="0" presId="urn:microsoft.com/office/officeart/2018/2/layout/IconVerticalSolidList"/>
    <dgm:cxn modelId="{FF585333-3DA4-415B-A20D-A8C8BC95FA36}" srcId="{92FE8C7E-BDC4-44DF-8D26-C3D1FB062706}" destId="{0B4E1778-D8B7-45E1-A2D8-14F28A21DBB5}" srcOrd="1" destOrd="0" parTransId="{32B396C1-40BB-4ACE-8695-B1760B73B1E2}" sibTransId="{BF35AC77-FB51-4458-A152-5AD4DD437B3A}"/>
    <dgm:cxn modelId="{D82C1736-13D4-494E-8FF3-2F25418BCF04}" srcId="{92FE8C7E-BDC4-44DF-8D26-C3D1FB062706}" destId="{98181ED2-F18A-4A29-A262-5CF22239B866}" srcOrd="0" destOrd="0" parTransId="{33712B7F-D340-469B-B011-9129E67276B7}" sibTransId="{B7D219F4-D4E2-41A9-8EDD-90418E2FFE24}"/>
    <dgm:cxn modelId="{A1A9DC55-E60C-42E2-82B8-5022ECFA6F25}" srcId="{92FE8C7E-BDC4-44DF-8D26-C3D1FB062706}" destId="{6292A47C-8E90-453B-9591-2A3BAFF8345B}" srcOrd="2" destOrd="0" parTransId="{C5584DCD-7929-4904-A58E-7D6769CB7C93}" sibTransId="{F08B71E8-3B86-4B90-A3C3-6D137D4A3BA8}"/>
    <dgm:cxn modelId="{5623BE9E-6501-4093-86F2-102180F9300F}" type="presOf" srcId="{98181ED2-F18A-4A29-A262-5CF22239B866}" destId="{3140941E-F549-40D6-AE16-4F77B45C7F37}" srcOrd="0" destOrd="0" presId="urn:microsoft.com/office/officeart/2018/2/layout/IconVerticalSolidList"/>
    <dgm:cxn modelId="{8CC1EFCF-2B13-4B99-86A0-0D10F1A93463}" type="presParOf" srcId="{40F63663-2EE7-446B-96FD-782EA070EC33}" destId="{89F8CCA5-E1AE-47D1-A895-7C266746416D}" srcOrd="0" destOrd="0" presId="urn:microsoft.com/office/officeart/2018/2/layout/IconVerticalSolidList"/>
    <dgm:cxn modelId="{699452C3-B21E-49F1-846B-3C09138EC3D5}" type="presParOf" srcId="{89F8CCA5-E1AE-47D1-A895-7C266746416D}" destId="{2B2251FF-AC5B-445A-9563-04B49DA06A4C}" srcOrd="0" destOrd="0" presId="urn:microsoft.com/office/officeart/2018/2/layout/IconVerticalSolidList"/>
    <dgm:cxn modelId="{AF27298D-7CD4-4F0E-B5E0-4E466557C261}" type="presParOf" srcId="{89F8CCA5-E1AE-47D1-A895-7C266746416D}" destId="{D84AC534-14F2-4F97-9B82-2A4BC1A2C1E3}" srcOrd="1" destOrd="0" presId="urn:microsoft.com/office/officeart/2018/2/layout/IconVerticalSolidList"/>
    <dgm:cxn modelId="{F21463FC-449D-4D07-AC9C-6E75A58BC900}" type="presParOf" srcId="{89F8CCA5-E1AE-47D1-A895-7C266746416D}" destId="{ED379988-01F3-46CF-BC48-50DB69A2DB4F}" srcOrd="2" destOrd="0" presId="urn:microsoft.com/office/officeart/2018/2/layout/IconVerticalSolidList"/>
    <dgm:cxn modelId="{5AE42D2C-5E66-41B9-A198-BC29FBB39C18}" type="presParOf" srcId="{89F8CCA5-E1AE-47D1-A895-7C266746416D}" destId="{3140941E-F549-40D6-AE16-4F77B45C7F37}" srcOrd="3" destOrd="0" presId="urn:microsoft.com/office/officeart/2018/2/layout/IconVerticalSolidList"/>
    <dgm:cxn modelId="{83594985-5D42-4A64-ADEA-601BE9E4CCB2}" type="presParOf" srcId="{40F63663-2EE7-446B-96FD-782EA070EC33}" destId="{E2B99755-EDC4-40EA-8DC3-BCC432CB35D0}" srcOrd="1" destOrd="0" presId="urn:microsoft.com/office/officeart/2018/2/layout/IconVerticalSolidList"/>
    <dgm:cxn modelId="{73E842C8-3B23-42E2-80AC-B43B4090A561}" type="presParOf" srcId="{40F63663-2EE7-446B-96FD-782EA070EC33}" destId="{E7914E66-FA28-4E86-8EB7-09D71EAC43B4}" srcOrd="2" destOrd="0" presId="urn:microsoft.com/office/officeart/2018/2/layout/IconVerticalSolidList"/>
    <dgm:cxn modelId="{9529C954-4CE5-4F03-A254-86CF929FF4BB}" type="presParOf" srcId="{E7914E66-FA28-4E86-8EB7-09D71EAC43B4}" destId="{B8D15914-E69C-45D4-BF03-F336B2EED33B}" srcOrd="0" destOrd="0" presId="urn:microsoft.com/office/officeart/2018/2/layout/IconVerticalSolidList"/>
    <dgm:cxn modelId="{D726875B-8F5F-48E1-9C8E-4850FCDB9E40}" type="presParOf" srcId="{E7914E66-FA28-4E86-8EB7-09D71EAC43B4}" destId="{DC6846FA-5E0E-49F1-A1C4-5BA0A44F55AA}" srcOrd="1" destOrd="0" presId="urn:microsoft.com/office/officeart/2018/2/layout/IconVerticalSolidList"/>
    <dgm:cxn modelId="{2E0E8339-3683-4833-B206-FF6A1FF2BC40}" type="presParOf" srcId="{E7914E66-FA28-4E86-8EB7-09D71EAC43B4}" destId="{B9AAFD2F-64DF-440E-947D-4D318071CE59}" srcOrd="2" destOrd="0" presId="urn:microsoft.com/office/officeart/2018/2/layout/IconVerticalSolidList"/>
    <dgm:cxn modelId="{5C8D1809-7C9B-45F1-AB56-5D6344E0D94F}" type="presParOf" srcId="{E7914E66-FA28-4E86-8EB7-09D71EAC43B4}" destId="{F5E084B7-9F9B-4E55-8C3B-2FF1D5CD883B}" srcOrd="3" destOrd="0" presId="urn:microsoft.com/office/officeart/2018/2/layout/IconVerticalSolidList"/>
    <dgm:cxn modelId="{53645C65-099A-4F47-A059-D674F86BA48A}" type="presParOf" srcId="{40F63663-2EE7-446B-96FD-782EA070EC33}" destId="{F2EC41D4-06B6-44B0-AE30-F62B3FEA3396}" srcOrd="3" destOrd="0" presId="urn:microsoft.com/office/officeart/2018/2/layout/IconVerticalSolidList"/>
    <dgm:cxn modelId="{FD4DF7DA-1EAE-43D7-AA18-03EBC13EEB24}" type="presParOf" srcId="{40F63663-2EE7-446B-96FD-782EA070EC33}" destId="{708049DF-3A0A-4392-B61C-7B98CD2D4455}" srcOrd="4" destOrd="0" presId="urn:microsoft.com/office/officeart/2018/2/layout/IconVerticalSolidList"/>
    <dgm:cxn modelId="{7B19839C-2464-48A9-B447-1582B6EB120A}" type="presParOf" srcId="{708049DF-3A0A-4392-B61C-7B98CD2D4455}" destId="{4D54B6C7-D791-4008-A455-DF3D1AD5253C}" srcOrd="0" destOrd="0" presId="urn:microsoft.com/office/officeart/2018/2/layout/IconVerticalSolidList"/>
    <dgm:cxn modelId="{9D6B49BE-3CB8-435C-8ED2-1FDDB52DEDF0}" type="presParOf" srcId="{708049DF-3A0A-4392-B61C-7B98CD2D4455}" destId="{369B4BA1-8C06-473C-8472-E33424BBD843}" srcOrd="1" destOrd="0" presId="urn:microsoft.com/office/officeart/2018/2/layout/IconVerticalSolidList"/>
    <dgm:cxn modelId="{ED598A07-4955-40D5-B4E0-50E3A2FFA8F3}" type="presParOf" srcId="{708049DF-3A0A-4392-B61C-7B98CD2D4455}" destId="{3F451F3B-566E-485F-A16C-0BB7A3785FD5}" srcOrd="2" destOrd="0" presId="urn:microsoft.com/office/officeart/2018/2/layout/IconVerticalSolidList"/>
    <dgm:cxn modelId="{397F3141-D5B7-4910-8802-122B903BCC28}" type="presParOf" srcId="{708049DF-3A0A-4392-B61C-7B98CD2D4455}" destId="{756D7959-B0B5-45E9-B0F9-9081AFBC9B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42A110-B307-42E6-A4DD-8A4D11B64157}" type="doc">
      <dgm:prSet loTypeId="urn:microsoft.com/office/officeart/2005/8/layout/vProcess5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A60B210-87E6-4430-8AF8-9CF3A17B8C2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pPr algn="ctr"/>
          <a:r>
            <a: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Support Vector Machine (SVM)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E4253A-0E48-4276-8A78-2E7D72DE0F34}" type="parTrans" cxnId="{8B18A5A0-D5A5-40EC-9638-280A28EB3C78}">
      <dgm:prSet/>
      <dgm:spPr/>
      <dgm:t>
        <a:bodyPr/>
        <a:lstStyle/>
        <a:p>
          <a:endParaRPr lang="en-US"/>
        </a:p>
      </dgm:t>
    </dgm:pt>
    <dgm:pt modelId="{F3A17F8A-A76B-4BC7-A86B-51EC04F638EC}" type="sibTrans" cxnId="{8B18A5A0-D5A5-40EC-9638-280A28EB3C78}">
      <dgm:prSet/>
      <dgm:spPr/>
      <dgm:t>
        <a:bodyPr/>
        <a:lstStyle/>
        <a:p>
          <a:endParaRPr lang="en-US"/>
        </a:p>
      </dgm:t>
    </dgm:pt>
    <dgm:pt modelId="{FE138AD2-E210-4224-A0DA-D94CAB226D0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GB" dirty="0"/>
            <a:t>Reason </a:t>
          </a:r>
          <a:endParaRPr lang="en-US" dirty="0"/>
        </a:p>
      </dgm:t>
    </dgm:pt>
    <dgm:pt modelId="{CDEC7862-AD5D-430D-9D44-533528AE0009}" type="parTrans" cxnId="{94E5F6A2-8F39-43C3-BA6B-FAA9AD10EF61}">
      <dgm:prSet/>
      <dgm:spPr/>
      <dgm:t>
        <a:bodyPr/>
        <a:lstStyle/>
        <a:p>
          <a:endParaRPr lang="en-US"/>
        </a:p>
      </dgm:t>
    </dgm:pt>
    <dgm:pt modelId="{44A76E51-BD1B-43D5-9DBC-E98100FC97BE}" type="sibTrans" cxnId="{94E5F6A2-8F39-43C3-BA6B-FAA9AD10EF61}">
      <dgm:prSet/>
      <dgm:spPr/>
      <dgm:t>
        <a:bodyPr/>
        <a:lstStyle/>
        <a:p>
          <a:endParaRPr lang="en-US"/>
        </a:p>
      </dgm:t>
    </dgm:pt>
    <dgm:pt modelId="{64677F53-7F10-472A-9C9F-74F04F3090C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GB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gives accurate classification result in modelling  2 labels</a:t>
          </a:r>
          <a:endParaRPr lang="en-US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B3479A-5693-4F4B-923B-F6179A379C54}" type="parTrans" cxnId="{DC2360CD-1310-43BA-8553-149082A03331}">
      <dgm:prSet/>
      <dgm:spPr/>
      <dgm:t>
        <a:bodyPr/>
        <a:lstStyle/>
        <a:p>
          <a:endParaRPr lang="en-US"/>
        </a:p>
      </dgm:t>
    </dgm:pt>
    <dgm:pt modelId="{C9CDD960-E6B5-4FFC-8F22-FD4020766965}" type="sibTrans" cxnId="{DC2360CD-1310-43BA-8553-149082A03331}">
      <dgm:prSet/>
      <dgm:spPr/>
      <dgm:t>
        <a:bodyPr/>
        <a:lstStyle/>
        <a:p>
          <a:endParaRPr lang="en-US"/>
        </a:p>
      </dgm:t>
    </dgm:pt>
    <dgm:pt modelId="{65E8BF96-1DDF-4DB2-98AE-C6ED59B6F60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GB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handled unbalanced data.</a:t>
          </a:r>
          <a:endParaRPr lang="en-US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394DA2-125A-4CA5-AD19-8EE8ACB63B9F}" type="parTrans" cxnId="{0087C7F5-5651-4778-8B96-5E1718B09495}">
      <dgm:prSet/>
      <dgm:spPr/>
      <dgm:t>
        <a:bodyPr/>
        <a:lstStyle/>
        <a:p>
          <a:endParaRPr lang="en-US"/>
        </a:p>
      </dgm:t>
    </dgm:pt>
    <dgm:pt modelId="{CD313565-B377-40EB-94BC-BF9692454432}" type="sibTrans" cxnId="{0087C7F5-5651-4778-8B96-5E1718B09495}">
      <dgm:prSet/>
      <dgm:spPr/>
      <dgm:t>
        <a:bodyPr/>
        <a:lstStyle/>
        <a:p>
          <a:endParaRPr lang="en-US"/>
        </a:p>
      </dgm:t>
    </dgm:pt>
    <dgm:pt modelId="{CEA6B4AA-BDCF-4755-B99A-6C1C0CE079A4}" type="pres">
      <dgm:prSet presAssocID="{1742A110-B307-42E6-A4DD-8A4D11B64157}" presName="outerComposite" presStyleCnt="0">
        <dgm:presLayoutVars>
          <dgm:chMax val="5"/>
          <dgm:dir/>
          <dgm:resizeHandles val="exact"/>
        </dgm:presLayoutVars>
      </dgm:prSet>
      <dgm:spPr/>
    </dgm:pt>
    <dgm:pt modelId="{13B5735B-64DC-4342-BA0B-0C510DC4E176}" type="pres">
      <dgm:prSet presAssocID="{1742A110-B307-42E6-A4DD-8A4D11B64157}" presName="dummyMaxCanvas" presStyleCnt="0">
        <dgm:presLayoutVars/>
      </dgm:prSet>
      <dgm:spPr/>
    </dgm:pt>
    <dgm:pt modelId="{5146675E-A243-4AFE-82CE-52849662AE80}" type="pres">
      <dgm:prSet presAssocID="{1742A110-B307-42E6-A4DD-8A4D11B64157}" presName="TwoNodes_1" presStyleLbl="node1" presStyleIdx="0" presStyleCnt="2" custScaleX="114746">
        <dgm:presLayoutVars>
          <dgm:bulletEnabled val="1"/>
        </dgm:presLayoutVars>
      </dgm:prSet>
      <dgm:spPr/>
    </dgm:pt>
    <dgm:pt modelId="{247DB96A-BD89-4B2C-B922-8FD468906B92}" type="pres">
      <dgm:prSet presAssocID="{1742A110-B307-42E6-A4DD-8A4D11B64157}" presName="TwoNodes_2" presStyleLbl="node1" presStyleIdx="1" presStyleCnt="2" custScaleX="117647">
        <dgm:presLayoutVars>
          <dgm:bulletEnabled val="1"/>
        </dgm:presLayoutVars>
      </dgm:prSet>
      <dgm:spPr/>
    </dgm:pt>
    <dgm:pt modelId="{6AF6BF4E-1285-4B81-AB5C-21BB2842C854}" type="pres">
      <dgm:prSet presAssocID="{1742A110-B307-42E6-A4DD-8A4D11B64157}" presName="TwoConn_1-2" presStyleLbl="fgAccFollowNode1" presStyleIdx="0" presStyleCnt="1">
        <dgm:presLayoutVars>
          <dgm:bulletEnabled val="1"/>
        </dgm:presLayoutVars>
      </dgm:prSet>
      <dgm:spPr/>
    </dgm:pt>
    <dgm:pt modelId="{92392443-FBA9-4FCE-B504-DB4ABF9E0F4C}" type="pres">
      <dgm:prSet presAssocID="{1742A110-B307-42E6-A4DD-8A4D11B64157}" presName="TwoNodes_1_text" presStyleLbl="node1" presStyleIdx="1" presStyleCnt="2">
        <dgm:presLayoutVars>
          <dgm:bulletEnabled val="1"/>
        </dgm:presLayoutVars>
      </dgm:prSet>
      <dgm:spPr/>
    </dgm:pt>
    <dgm:pt modelId="{ACB9186D-EE06-4EDA-8CB0-A48FE5F7874B}" type="pres">
      <dgm:prSet presAssocID="{1742A110-B307-42E6-A4DD-8A4D11B6415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F01450C-262E-406B-9083-9DE4C5B38D73}" type="presOf" srcId="{FE138AD2-E210-4224-A0DA-D94CAB226D0D}" destId="{247DB96A-BD89-4B2C-B922-8FD468906B92}" srcOrd="0" destOrd="0" presId="urn:microsoft.com/office/officeart/2005/8/layout/vProcess5"/>
    <dgm:cxn modelId="{02BF421E-19F8-492E-8FAA-096D25F5C627}" type="presOf" srcId="{65E8BF96-1DDF-4DB2-98AE-C6ED59B6F600}" destId="{ACB9186D-EE06-4EDA-8CB0-A48FE5F7874B}" srcOrd="1" destOrd="2" presId="urn:microsoft.com/office/officeart/2005/8/layout/vProcess5"/>
    <dgm:cxn modelId="{5BD9D83C-815E-4E70-8B45-8933E32169CC}" type="presOf" srcId="{F3A17F8A-A76B-4BC7-A86B-51EC04F638EC}" destId="{6AF6BF4E-1285-4B81-AB5C-21BB2842C854}" srcOrd="0" destOrd="0" presId="urn:microsoft.com/office/officeart/2005/8/layout/vProcess5"/>
    <dgm:cxn modelId="{3FEFF15F-D64A-4FD0-8B1C-92E2E2238B7C}" type="presOf" srcId="{64677F53-7F10-472A-9C9F-74F04F3090C8}" destId="{ACB9186D-EE06-4EDA-8CB0-A48FE5F7874B}" srcOrd="1" destOrd="1" presId="urn:microsoft.com/office/officeart/2005/8/layout/vProcess5"/>
    <dgm:cxn modelId="{8B18A5A0-D5A5-40EC-9638-280A28EB3C78}" srcId="{1742A110-B307-42E6-A4DD-8A4D11B64157}" destId="{0A60B210-87E6-4430-8AF8-9CF3A17B8C28}" srcOrd="0" destOrd="0" parTransId="{A7E4253A-0E48-4276-8A78-2E7D72DE0F34}" sibTransId="{F3A17F8A-A76B-4BC7-A86B-51EC04F638EC}"/>
    <dgm:cxn modelId="{94E5F6A2-8F39-43C3-BA6B-FAA9AD10EF61}" srcId="{1742A110-B307-42E6-A4DD-8A4D11B64157}" destId="{FE138AD2-E210-4224-A0DA-D94CAB226D0D}" srcOrd="1" destOrd="0" parTransId="{CDEC7862-AD5D-430D-9D44-533528AE0009}" sibTransId="{44A76E51-BD1B-43D5-9DBC-E98100FC97BE}"/>
    <dgm:cxn modelId="{C176B9A4-B942-4813-B9AA-5DBDA7A9713C}" type="presOf" srcId="{64677F53-7F10-472A-9C9F-74F04F3090C8}" destId="{247DB96A-BD89-4B2C-B922-8FD468906B92}" srcOrd="0" destOrd="1" presId="urn:microsoft.com/office/officeart/2005/8/layout/vProcess5"/>
    <dgm:cxn modelId="{F9A931A6-CF40-4EF6-92EC-41C861AB8862}" type="presOf" srcId="{1742A110-B307-42E6-A4DD-8A4D11B64157}" destId="{CEA6B4AA-BDCF-4755-B99A-6C1C0CE079A4}" srcOrd="0" destOrd="0" presId="urn:microsoft.com/office/officeart/2005/8/layout/vProcess5"/>
    <dgm:cxn modelId="{1E376CAF-DBF3-4B1B-93DF-C854D8363B11}" type="presOf" srcId="{65E8BF96-1DDF-4DB2-98AE-C6ED59B6F600}" destId="{247DB96A-BD89-4B2C-B922-8FD468906B92}" srcOrd="0" destOrd="2" presId="urn:microsoft.com/office/officeart/2005/8/layout/vProcess5"/>
    <dgm:cxn modelId="{DC2360CD-1310-43BA-8553-149082A03331}" srcId="{FE138AD2-E210-4224-A0DA-D94CAB226D0D}" destId="{64677F53-7F10-472A-9C9F-74F04F3090C8}" srcOrd="0" destOrd="0" parTransId="{8BB3479A-5693-4F4B-923B-F6179A379C54}" sibTransId="{C9CDD960-E6B5-4FFC-8F22-FD4020766965}"/>
    <dgm:cxn modelId="{7E3D0FE2-D33B-4A4A-8067-66E469D8CC79}" type="presOf" srcId="{FE138AD2-E210-4224-A0DA-D94CAB226D0D}" destId="{ACB9186D-EE06-4EDA-8CB0-A48FE5F7874B}" srcOrd="1" destOrd="0" presId="urn:microsoft.com/office/officeart/2005/8/layout/vProcess5"/>
    <dgm:cxn modelId="{73D210E2-20CF-46E0-8527-285D2F2A3238}" type="presOf" srcId="{0A60B210-87E6-4430-8AF8-9CF3A17B8C28}" destId="{92392443-FBA9-4FCE-B504-DB4ABF9E0F4C}" srcOrd="1" destOrd="0" presId="urn:microsoft.com/office/officeart/2005/8/layout/vProcess5"/>
    <dgm:cxn modelId="{7B960AEC-DE10-4886-9BDD-38F0E180982E}" type="presOf" srcId="{0A60B210-87E6-4430-8AF8-9CF3A17B8C28}" destId="{5146675E-A243-4AFE-82CE-52849662AE80}" srcOrd="0" destOrd="0" presId="urn:microsoft.com/office/officeart/2005/8/layout/vProcess5"/>
    <dgm:cxn modelId="{0087C7F5-5651-4778-8B96-5E1718B09495}" srcId="{FE138AD2-E210-4224-A0DA-D94CAB226D0D}" destId="{65E8BF96-1DDF-4DB2-98AE-C6ED59B6F600}" srcOrd="1" destOrd="0" parTransId="{06394DA2-125A-4CA5-AD19-8EE8ACB63B9F}" sibTransId="{CD313565-B377-40EB-94BC-BF9692454432}"/>
    <dgm:cxn modelId="{A6FEF671-A1F6-42BD-8FCC-71122A960E8D}" type="presParOf" srcId="{CEA6B4AA-BDCF-4755-B99A-6C1C0CE079A4}" destId="{13B5735B-64DC-4342-BA0B-0C510DC4E176}" srcOrd="0" destOrd="0" presId="urn:microsoft.com/office/officeart/2005/8/layout/vProcess5"/>
    <dgm:cxn modelId="{3432F1EF-44C5-4872-BBD9-0933317EF158}" type="presParOf" srcId="{CEA6B4AA-BDCF-4755-B99A-6C1C0CE079A4}" destId="{5146675E-A243-4AFE-82CE-52849662AE80}" srcOrd="1" destOrd="0" presId="urn:microsoft.com/office/officeart/2005/8/layout/vProcess5"/>
    <dgm:cxn modelId="{12941326-A8B7-4B48-8CBD-3D9CFC04BD00}" type="presParOf" srcId="{CEA6B4AA-BDCF-4755-B99A-6C1C0CE079A4}" destId="{247DB96A-BD89-4B2C-B922-8FD468906B92}" srcOrd="2" destOrd="0" presId="urn:microsoft.com/office/officeart/2005/8/layout/vProcess5"/>
    <dgm:cxn modelId="{1B81F6CE-324A-45E8-9547-A9B721C83555}" type="presParOf" srcId="{CEA6B4AA-BDCF-4755-B99A-6C1C0CE079A4}" destId="{6AF6BF4E-1285-4B81-AB5C-21BB2842C854}" srcOrd="3" destOrd="0" presId="urn:microsoft.com/office/officeart/2005/8/layout/vProcess5"/>
    <dgm:cxn modelId="{448F6DF7-514B-4E71-906A-E63D6F8A892C}" type="presParOf" srcId="{CEA6B4AA-BDCF-4755-B99A-6C1C0CE079A4}" destId="{92392443-FBA9-4FCE-B504-DB4ABF9E0F4C}" srcOrd="4" destOrd="0" presId="urn:microsoft.com/office/officeart/2005/8/layout/vProcess5"/>
    <dgm:cxn modelId="{301EB189-775C-4B75-A5AC-4B5E5B0DFC3C}" type="presParOf" srcId="{CEA6B4AA-BDCF-4755-B99A-6C1C0CE079A4}" destId="{ACB9186D-EE06-4EDA-8CB0-A48FE5F7874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6D985-78E9-476D-B0A0-C09A8A3E77A9}">
      <dsp:nvSpPr>
        <dsp:cNvPr id="0" name=""/>
        <dsp:cNvSpPr/>
      </dsp:nvSpPr>
      <dsp:spPr>
        <a:xfrm>
          <a:off x="0" y="707719"/>
          <a:ext cx="7027985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450" tIns="270764" rIns="54545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kern="1200">
              <a:solidFill>
                <a:schemeClr val="tx1"/>
              </a:solidFill>
            </a:rPr>
            <a:t>P2P Lending </a:t>
          </a:r>
          <a:endParaRPr lang="en-GB" sz="1300" kern="1200"/>
        </a:p>
      </dsp:txBody>
      <dsp:txXfrm>
        <a:off x="0" y="707719"/>
        <a:ext cx="7027985" cy="542587"/>
      </dsp:txXfrm>
    </dsp:sp>
    <dsp:sp modelId="{C11FB94A-A2A4-4894-9AF3-259688B64D9E}">
      <dsp:nvSpPr>
        <dsp:cNvPr id="0" name=""/>
        <dsp:cNvSpPr/>
      </dsp:nvSpPr>
      <dsp:spPr>
        <a:xfrm>
          <a:off x="351399" y="321176"/>
          <a:ext cx="4919589" cy="578422"/>
        </a:xfrm>
        <a:prstGeom prst="roundRect">
          <a:avLst/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949" tIns="0" rIns="18594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FinTech area:</a:t>
          </a:r>
        </a:p>
      </dsp:txBody>
      <dsp:txXfrm>
        <a:off x="379635" y="349412"/>
        <a:ext cx="4863117" cy="521950"/>
      </dsp:txXfrm>
    </dsp:sp>
    <dsp:sp modelId="{24D90224-3C5D-42D8-82C0-E6F8A233051E}">
      <dsp:nvSpPr>
        <dsp:cNvPr id="0" name=""/>
        <dsp:cNvSpPr/>
      </dsp:nvSpPr>
      <dsp:spPr>
        <a:xfrm>
          <a:off x="0" y="1731728"/>
          <a:ext cx="7027985" cy="31755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450" tIns="270764" rIns="54545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GB" sz="13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ecent years have witnessed the popularity of online Peer-to-Peer lending, which allows individuals to borrow from and lend to each other on an Internet-based platform.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Collect historical data on loans given out with information on whether the borrower defaulted (charge-off), we will build a classification model that can predict whether or nor a borrower will pay back their loan.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way in the future when we get a new potential customer, we can assess whether they are likely to pay back the loan. 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31728"/>
        <a:ext cx="7027985" cy="3175583"/>
      </dsp:txXfrm>
    </dsp:sp>
    <dsp:sp modelId="{DBEB5730-17F8-4F29-B08B-E387B6A912EE}">
      <dsp:nvSpPr>
        <dsp:cNvPr id="0" name=""/>
        <dsp:cNvSpPr/>
      </dsp:nvSpPr>
      <dsp:spPr>
        <a:xfrm>
          <a:off x="351399" y="1320506"/>
          <a:ext cx="4919589" cy="603101"/>
        </a:xfrm>
        <a:prstGeom prst="roundRect">
          <a:avLst/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949" tIns="0" rIns="18594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Problem statement </a:t>
          </a:r>
          <a:endParaRPr lang="en-US" sz="1300" kern="1200" dirty="0"/>
        </a:p>
      </dsp:txBody>
      <dsp:txXfrm>
        <a:off x="380840" y="1349947"/>
        <a:ext cx="4860707" cy="544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251FF-AC5B-445A-9563-04B49DA06A4C}">
      <dsp:nvSpPr>
        <dsp:cNvPr id="0" name=""/>
        <dsp:cNvSpPr/>
      </dsp:nvSpPr>
      <dsp:spPr>
        <a:xfrm>
          <a:off x="0" y="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AC534-14F2-4F97-9B82-2A4BC1A2C1E3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0941E-F549-40D6-AE16-4F77B45C7F37}">
      <dsp:nvSpPr>
        <dsp:cNvPr id="0" name=""/>
        <dsp:cNvSpPr/>
      </dsp:nvSpPr>
      <dsp:spPr>
        <a:xfrm>
          <a:off x="1814259" y="671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dataset represents </a:t>
          </a:r>
          <a:r>
            <a:rPr lang="en-GB" sz="2500" b="1" i="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loans</a:t>
          </a:r>
          <a:r>
            <a:rPr lang="en-GB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made through the Lending Club platform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4259" y="671"/>
        <a:ext cx="4357688" cy="1570787"/>
      </dsp:txXfrm>
    </dsp:sp>
    <dsp:sp modelId="{B8D15914-E69C-45D4-BF03-F336B2EED33B}">
      <dsp:nvSpPr>
        <dsp:cNvPr id="0" name=""/>
        <dsp:cNvSpPr/>
      </dsp:nvSpPr>
      <dsp:spPr>
        <a:xfrm>
          <a:off x="0" y="1919702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846FA-5E0E-49F1-A1C4-5BA0A44F55AA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084B7-9F9B-4E55-8C3B-2FF1D5CD883B}">
      <dsp:nvSpPr>
        <dsp:cNvPr id="0" name=""/>
        <dsp:cNvSpPr/>
      </dsp:nvSpPr>
      <dsp:spPr>
        <a:xfrm>
          <a:off x="1814259" y="1964156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Numbers of </a:t>
          </a:r>
          <a:r>
            <a:rPr lang="en-GB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Variables in dataset before cleaning  = </a:t>
          </a:r>
          <a:r>
            <a:rPr lang="en-GB" sz="2500" b="1" i="0" kern="1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27</a:t>
          </a:r>
          <a:endParaRPr lang="en-US" sz="2500" b="1" kern="1200" dirty="0">
            <a:solidFill>
              <a:schemeClr val="accent6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4259" y="1964156"/>
        <a:ext cx="4357688" cy="1570787"/>
      </dsp:txXfrm>
    </dsp:sp>
    <dsp:sp modelId="{4D54B6C7-D791-4008-A455-DF3D1AD5253C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B4BA1-8C06-473C-8472-E33424BBD843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D7959-B0B5-45E9-B0F9-9081AFBC9BD5}">
      <dsp:nvSpPr>
        <dsp:cNvPr id="0" name=""/>
        <dsp:cNvSpPr/>
      </dsp:nvSpPr>
      <dsp:spPr>
        <a:xfrm>
          <a:off x="1814259" y="3927640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Numbers of </a:t>
          </a:r>
          <a:r>
            <a:rPr lang="en-GB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Variables in dataset after cleaning  = </a:t>
          </a:r>
          <a:r>
            <a:rPr lang="en-GB" sz="2500" b="1" i="0" kern="1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19</a:t>
          </a:r>
          <a:endParaRPr lang="en-US" sz="2500" b="1" kern="1200" dirty="0">
            <a:solidFill>
              <a:schemeClr val="accent3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4259" y="3927640"/>
        <a:ext cx="4357688" cy="1570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6675E-A243-4AFE-82CE-52849662AE80}">
      <dsp:nvSpPr>
        <dsp:cNvPr id="0" name=""/>
        <dsp:cNvSpPr/>
      </dsp:nvSpPr>
      <dsp:spPr>
        <a:xfrm>
          <a:off x="-440640" y="0"/>
          <a:ext cx="6243538" cy="1907308"/>
        </a:xfrm>
        <a:prstGeom prst="roundRect">
          <a:avLst>
            <a:gd name="adj" fmla="val 10000"/>
          </a:avLst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Support Vector Machine (SVM)</a:t>
          </a:r>
          <a:endParaRPr lang="en-US" sz="27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384777" y="55863"/>
        <a:ext cx="3997965" cy="1795582"/>
      </dsp:txXfrm>
    </dsp:sp>
    <dsp:sp modelId="{247DB96A-BD89-4B2C-B922-8FD468906B92}">
      <dsp:nvSpPr>
        <dsp:cNvPr id="0" name=""/>
        <dsp:cNvSpPr/>
      </dsp:nvSpPr>
      <dsp:spPr>
        <a:xfrm>
          <a:off x="440643" y="2331155"/>
          <a:ext cx="6401386" cy="1907308"/>
        </a:xfrm>
        <a:prstGeom prst="roundRect">
          <a:avLst>
            <a:gd name="adj" fmla="val 10000"/>
          </a:avLst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Reason 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gives accurate classification result in modelling  2 labels</a:t>
          </a:r>
          <a:endParaRPr lang="en-US" sz="21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handled unbalanced data.</a:t>
          </a:r>
          <a:endParaRPr lang="en-US" sz="21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506" y="2387018"/>
        <a:ext cx="3701474" cy="1795582"/>
      </dsp:txXfrm>
    </dsp:sp>
    <dsp:sp modelId="{6AF6BF4E-1285-4B81-AB5C-21BB2842C854}">
      <dsp:nvSpPr>
        <dsp:cNvPr id="0" name=""/>
        <dsp:cNvSpPr/>
      </dsp:nvSpPr>
      <dsp:spPr>
        <a:xfrm>
          <a:off x="4161968" y="1499356"/>
          <a:ext cx="1239750" cy="123975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40912" y="1499356"/>
        <a:ext cx="681862" cy="93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6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3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0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3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7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ADEBED66-8258-4494-85C9-7DA7439DE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1" y="-219065"/>
            <a:ext cx="12192000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9E8FC-8A40-4119-A7A1-2C252D8B7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226" y="990599"/>
            <a:ext cx="7715248" cy="4849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kern="1200" cap="all" spc="3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Default Risk classification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3A78D-0D4E-4038-AFE3-B287DADD5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Group 1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Yasmeen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Lama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Duaa</a:t>
            </a:r>
            <a:endParaRPr lang="en-US" dirty="0">
              <a:solidFill>
                <a:schemeClr val="bg2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Bashayer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Khadija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5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8A194C-B0FD-4A63-BFA1-E08916F3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908049"/>
            <a:ext cx="3917950" cy="4404064"/>
          </a:xfrm>
        </p:spPr>
        <p:txBody>
          <a:bodyPr>
            <a:normAutofit/>
          </a:bodyPr>
          <a:lstStyle/>
          <a:p>
            <a:r>
              <a:rPr lang="en-GB" sz="5400" dirty="0"/>
              <a:t>Problem statement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8E6434-0677-48A4-832F-89385E994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78552"/>
              </p:ext>
            </p:extLst>
          </p:nvPr>
        </p:nvGraphicFramePr>
        <p:xfrm>
          <a:off x="4876799" y="1066800"/>
          <a:ext cx="7027985" cy="522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12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886B4-3BC3-47B4-B5A8-283F3A18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901701"/>
            <a:ext cx="4210050" cy="3977269"/>
          </a:xfrm>
        </p:spPr>
        <p:txBody>
          <a:bodyPr>
            <a:normAutofit/>
          </a:bodyPr>
          <a:lstStyle/>
          <a:p>
            <a:r>
              <a:rPr lang="en-GB" sz="5400" dirty="0"/>
              <a:t>dataset description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CF37BA-9B34-4DE9-B207-374187B41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681374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27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CE33A0-4B85-4589-B77B-E1B2802C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9024"/>
            <a:ext cx="37618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dataset description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2E6A3F-F045-4FE4-AB5A-B1E13755D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54841"/>
              </p:ext>
            </p:extLst>
          </p:nvPr>
        </p:nvGraphicFramePr>
        <p:xfrm>
          <a:off x="3691493" y="2482649"/>
          <a:ext cx="8201568" cy="399436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99353">
                  <a:extLst>
                    <a:ext uri="{9D8B030D-6E8A-4147-A177-3AD203B41FA5}">
                      <a16:colId xmlns:a16="http://schemas.microsoft.com/office/drawing/2014/main" val="2800304310"/>
                    </a:ext>
                  </a:extLst>
                </a:gridCol>
                <a:gridCol w="6002215">
                  <a:extLst>
                    <a:ext uri="{9D8B030D-6E8A-4147-A177-3AD203B41FA5}">
                      <a16:colId xmlns:a16="http://schemas.microsoft.com/office/drawing/2014/main" val="1504154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600" b="0" cap="all" spc="15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</a:p>
                  </a:txBody>
                  <a:tcPr marL="135348" marR="135348" marT="135348" marB="13534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cap="all" spc="15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</a:p>
                  </a:txBody>
                  <a:tcPr marL="135348" marR="135348" marT="135348" marB="13534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523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300" b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emp_title</a:t>
                      </a:r>
                      <a:endParaRPr lang="en-GB" sz="1300" b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348" marR="135348" marT="135348" marB="135348"/>
                </a:tc>
                <a:tc>
                  <a:txBody>
                    <a:bodyPr/>
                    <a:lstStyle/>
                    <a:p>
                      <a:r>
                        <a:rPr lang="en-GB" sz="1300" b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title.</a:t>
                      </a:r>
                    </a:p>
                  </a:txBody>
                  <a:tcPr marL="135348" marR="135348" marT="135348" marB="135348"/>
                </a:tc>
                <a:extLst>
                  <a:ext uri="{0D108BD9-81ED-4DB2-BD59-A6C34878D82A}">
                    <a16:rowId xmlns:a16="http://schemas.microsoft.com/office/drawing/2014/main" val="93271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300" b="0" kern="1200" cap="none" spc="0" err="1">
                          <a:solidFill>
                            <a:schemeClr val="tx1"/>
                          </a:solidFill>
                          <a:effectLst/>
                        </a:rPr>
                        <a:t>emp_length</a:t>
                      </a:r>
                      <a:r>
                        <a:rPr lang="en-GB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3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348" marR="135348" marT="135348" marB="135348"/>
                </a:tc>
                <a:tc>
                  <a:txBody>
                    <a:bodyPr/>
                    <a:lstStyle/>
                    <a:p>
                      <a:r>
                        <a:rPr lang="en-GB" sz="13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Number of years in the job. If longer than 10 years, then this is represented by the value 10.</a:t>
                      </a:r>
                      <a:endParaRPr lang="en-GB" sz="1300" b="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348" marR="135348" marT="135348" marB="135348"/>
                </a:tc>
                <a:extLst>
                  <a:ext uri="{0D108BD9-81ED-4DB2-BD59-A6C34878D82A}">
                    <a16:rowId xmlns:a16="http://schemas.microsoft.com/office/drawing/2014/main" val="2492207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300" b="0" kern="1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annual_income</a:t>
                      </a:r>
                      <a:endParaRPr lang="en-GB" sz="1300" b="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348" marR="135348" marT="135348" marB="135348"/>
                </a:tc>
                <a:tc>
                  <a:txBody>
                    <a:bodyPr/>
                    <a:lstStyle/>
                    <a:p>
                      <a:r>
                        <a:rPr lang="en-GB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Annual income</a:t>
                      </a:r>
                      <a:endParaRPr lang="en-GB" sz="13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348" marR="135348" marT="135348" marB="135348"/>
                </a:tc>
                <a:extLst>
                  <a:ext uri="{0D108BD9-81ED-4DB2-BD59-A6C34878D82A}">
                    <a16:rowId xmlns:a16="http://schemas.microsoft.com/office/drawing/2014/main" val="643739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300" b="0" kern="1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application_type</a:t>
                      </a:r>
                      <a:r>
                        <a:rPr lang="en-GB" sz="13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300" b="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348" marR="135348" marT="135348" marB="135348"/>
                </a:tc>
                <a:tc>
                  <a:txBody>
                    <a:bodyPr/>
                    <a:lstStyle/>
                    <a:p>
                      <a:r>
                        <a:rPr lang="en-GB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The type of application: either individual or joint.</a:t>
                      </a:r>
                      <a:endParaRPr lang="en-GB" sz="13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348" marR="135348" marT="135348" marB="135348"/>
                </a:tc>
                <a:extLst>
                  <a:ext uri="{0D108BD9-81ED-4DB2-BD59-A6C34878D82A}">
                    <a16:rowId xmlns:a16="http://schemas.microsoft.com/office/drawing/2014/main" val="1038858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300" b="0" kern="1200" cap="none" spc="0" err="1">
                          <a:solidFill>
                            <a:schemeClr val="tx1"/>
                          </a:solidFill>
                          <a:effectLst/>
                        </a:rPr>
                        <a:t>installment</a:t>
                      </a:r>
                      <a:endParaRPr lang="en-GB" sz="13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348" marR="135348" marT="135348" marB="135348"/>
                </a:tc>
                <a:tc>
                  <a:txBody>
                    <a:bodyPr/>
                    <a:lstStyle/>
                    <a:p>
                      <a:r>
                        <a:rPr lang="en-GB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Monthly payment for the loan the applicant received.</a:t>
                      </a:r>
                      <a:endParaRPr lang="en-GB" sz="13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348" marR="135348" marT="135348" marB="135348"/>
                </a:tc>
                <a:extLst>
                  <a:ext uri="{0D108BD9-81ED-4DB2-BD59-A6C34878D82A}">
                    <a16:rowId xmlns:a16="http://schemas.microsoft.com/office/drawing/2014/main" val="2083912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300" b="0" kern="1200" cap="none" spc="0" err="1">
                          <a:solidFill>
                            <a:schemeClr val="tx1"/>
                          </a:solidFill>
                          <a:effectLst/>
                        </a:rPr>
                        <a:t>sub_grade</a:t>
                      </a:r>
                      <a:endParaRPr lang="en-GB" sz="13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348" marR="135348" marT="135348" marB="135348"/>
                </a:tc>
                <a:tc>
                  <a:txBody>
                    <a:bodyPr/>
                    <a:lstStyle/>
                    <a:p>
                      <a:r>
                        <a:rPr lang="en-GB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Detailed grade associated with the loan.</a:t>
                      </a:r>
                      <a:endParaRPr lang="en-GB" sz="13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348" marR="135348" marT="135348" marB="135348"/>
                </a:tc>
                <a:extLst>
                  <a:ext uri="{0D108BD9-81ED-4DB2-BD59-A6C34878D82A}">
                    <a16:rowId xmlns:a16="http://schemas.microsoft.com/office/drawing/2014/main" val="440948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300" b="0" kern="1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loan_status</a:t>
                      </a:r>
                      <a:r>
                        <a:rPr lang="en-GB" sz="13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300" b="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348" marR="135348" marT="135348" marB="135348"/>
                </a:tc>
                <a:tc>
                  <a:txBody>
                    <a:bodyPr/>
                    <a:lstStyle/>
                    <a:p>
                      <a:r>
                        <a:rPr lang="en-GB" sz="13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Status of the loan.</a:t>
                      </a:r>
                      <a:endParaRPr lang="en-GB" sz="1300" b="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348" marR="135348" marT="135348" marB="135348"/>
                </a:tc>
                <a:extLst>
                  <a:ext uri="{0D108BD9-81ED-4DB2-BD59-A6C34878D82A}">
                    <a16:rowId xmlns:a16="http://schemas.microsoft.com/office/drawing/2014/main" val="561677652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706F60FC-D4D4-4273-A0B9-FD8276C7D86C}"/>
              </a:ext>
            </a:extLst>
          </p:cNvPr>
          <p:cNvSpPr/>
          <p:nvPr/>
        </p:nvSpPr>
        <p:spPr>
          <a:xfrm>
            <a:off x="2321168" y="5958976"/>
            <a:ext cx="1219577" cy="5680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74211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1FC09-1595-4F61-B062-EDADB90B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8" y="3267075"/>
            <a:ext cx="4185935" cy="2867026"/>
          </a:xfrm>
        </p:spPr>
        <p:txBody>
          <a:bodyPr>
            <a:normAutofit/>
          </a:bodyPr>
          <a:lstStyle/>
          <a:p>
            <a:r>
              <a:rPr lang="en-GB" sz="5400" dirty="0"/>
              <a:t>Model selection</a:t>
            </a:r>
            <a:br>
              <a:rPr lang="en-US" sz="5400" dirty="0"/>
            </a:br>
            <a:endParaRPr lang="en-GB" sz="5400" dirty="0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1E22AD-A289-4BF8-8E6F-C5A157EF1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94640"/>
              </p:ext>
            </p:extLst>
          </p:nvPr>
        </p:nvGraphicFramePr>
        <p:xfrm>
          <a:off x="5095285" y="1406770"/>
          <a:ext cx="6401390" cy="4238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19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BD723-5394-44B6-A75F-6EEF881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14" y="4702835"/>
            <a:ext cx="10801350" cy="978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Data cleaning and 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125D-FDAD-4AB5-BFD5-79C900341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5717566"/>
            <a:ext cx="9470954" cy="53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                 Refer to python Notebook</a:t>
            </a:r>
          </a:p>
        </p:txBody>
      </p:sp>
      <p:pic>
        <p:nvPicPr>
          <p:cNvPr id="16" name="Picture 15" descr="Graph on document with pen">
            <a:extLst>
              <a:ext uri="{FF2B5EF4-FFF2-40B4-BE49-F238E27FC236}">
                <a16:creationId xmlns:a16="http://schemas.microsoft.com/office/drawing/2014/main" id="{18907166-0B91-44A4-88EB-22FD16224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55" r="2" b="31756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7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255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Times New Roman</vt:lpstr>
      <vt:lpstr>Univers Condensed</vt:lpstr>
      <vt:lpstr>ChronicleVTI</vt:lpstr>
      <vt:lpstr>Default Risk classification </vt:lpstr>
      <vt:lpstr>Problem statement </vt:lpstr>
      <vt:lpstr>dataset description </vt:lpstr>
      <vt:lpstr>dataset description </vt:lpstr>
      <vt:lpstr>Model selection </vt:lpstr>
      <vt:lpstr>Data cleaning and visualization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Risk classification </dc:title>
  <dc:creator>Yasmeen Aweed</dc:creator>
  <cp:lastModifiedBy>Yasmeen Aweed</cp:lastModifiedBy>
  <cp:revision>1</cp:revision>
  <dcterms:created xsi:type="dcterms:W3CDTF">2021-11-24T10:01:18Z</dcterms:created>
  <dcterms:modified xsi:type="dcterms:W3CDTF">2021-11-25T08:19:28Z</dcterms:modified>
</cp:coreProperties>
</file>