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72" r:id="rId9"/>
    <p:sldId id="268" r:id="rId10"/>
    <p:sldId id="273" r:id="rId11"/>
    <p:sldId id="274" r:id="rId12"/>
    <p:sldId id="275" r:id="rId13"/>
    <p:sldId id="279" r:id="rId14"/>
    <p:sldId id="278" r:id="rId15"/>
    <p:sldId id="277" r:id="rId16"/>
    <p:sldId id="276" r:id="rId17"/>
    <p:sldId id="262" r:id="rId18"/>
    <p:sldId id="267" r:id="rId19"/>
    <p:sldId id="263" r:id="rId20"/>
    <p:sldId id="264" r:id="rId21"/>
    <p:sldId id="265" r:id="rId22"/>
    <p:sldId id="271" r:id="rId23"/>
    <p:sldId id="270" r:id="rId24"/>
    <p:sldId id="280" r:id="rId25"/>
    <p:sldId id="281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277EE-D002-42BF-889C-45D2FDBDB60A}" type="datetimeFigureOut">
              <a:rPr lang="en-GB" smtClean="0"/>
              <a:t>04/05/2021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D16F3-E343-4B34-ACE9-CE9520C718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91190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277EE-D002-42BF-889C-45D2FDBDB60A}" type="datetimeFigureOut">
              <a:rPr lang="en-GB" smtClean="0"/>
              <a:t>04/05/2021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D16F3-E343-4B34-ACE9-CE9520C718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1095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277EE-D002-42BF-889C-45D2FDBDB60A}" type="datetimeFigureOut">
              <a:rPr lang="en-GB" smtClean="0"/>
              <a:t>04/05/2021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D16F3-E343-4B34-ACE9-CE9520C718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49802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277EE-D002-42BF-889C-45D2FDBDB60A}" type="datetimeFigureOut">
              <a:rPr lang="en-GB" smtClean="0"/>
              <a:t>04/05/2021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D16F3-E343-4B34-ACE9-CE9520C718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06233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277EE-D002-42BF-889C-45D2FDBDB60A}" type="datetimeFigureOut">
              <a:rPr lang="en-GB" smtClean="0"/>
              <a:t>04/05/2021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D16F3-E343-4B34-ACE9-CE9520C718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92786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277EE-D002-42BF-889C-45D2FDBDB60A}" type="datetimeFigureOut">
              <a:rPr lang="en-GB" smtClean="0"/>
              <a:t>04/05/2021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D16F3-E343-4B34-ACE9-CE9520C718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716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277EE-D002-42BF-889C-45D2FDBDB60A}" type="datetimeFigureOut">
              <a:rPr lang="en-GB" smtClean="0"/>
              <a:t>04/05/2021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D16F3-E343-4B34-ACE9-CE9520C718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1262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277EE-D002-42BF-889C-45D2FDBDB60A}" type="datetimeFigureOut">
              <a:rPr lang="en-GB" smtClean="0"/>
              <a:t>04/05/2021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D16F3-E343-4B34-ACE9-CE9520C718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3250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277EE-D002-42BF-889C-45D2FDBDB60A}" type="datetimeFigureOut">
              <a:rPr lang="en-GB" smtClean="0"/>
              <a:t>04/05/2021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D16F3-E343-4B34-ACE9-CE9520C718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07264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277EE-D002-42BF-889C-45D2FDBDB60A}" type="datetimeFigureOut">
              <a:rPr lang="en-GB" smtClean="0"/>
              <a:t>04/05/2021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D16F3-E343-4B34-ACE9-CE9520C718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162355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277EE-D002-42BF-889C-45D2FDBDB60A}" type="datetimeFigureOut">
              <a:rPr lang="en-GB" smtClean="0"/>
              <a:t>04/05/2021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D16F3-E343-4B34-ACE9-CE9520C718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54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277EE-D002-42BF-889C-45D2FDBDB60A}" type="datetimeFigureOut">
              <a:rPr lang="en-GB" smtClean="0"/>
              <a:t>04/05/2021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D16F3-E343-4B34-ACE9-CE9520C718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137598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277EE-D002-42BF-889C-45D2FDBDB60A}" type="datetimeFigureOut">
              <a:rPr lang="en-GB" smtClean="0"/>
              <a:t>04/05/2021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D16F3-E343-4B34-ACE9-CE9520C718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5228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234277EE-D002-42BF-889C-45D2FDBDB60A}" type="datetimeFigureOut">
              <a:rPr lang="en-GB" smtClean="0"/>
              <a:t>04/05/2021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CA9D16F3-E343-4B34-ACE9-CE9520C718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3679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234277EE-D002-42BF-889C-45D2FDBDB60A}" type="datetimeFigureOut">
              <a:rPr lang="en-GB" smtClean="0"/>
              <a:t>04/05/2021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CA9D16F3-E343-4B34-ACE9-CE9520C718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46707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  <p:sldLayoutId id="2147483759" r:id="rId12"/>
    <p:sldLayoutId id="2147483760" r:id="rId13"/>
    <p:sldLayoutId id="2147483761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Main page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7841" y="5059902"/>
            <a:ext cx="9144000" cy="1655762"/>
          </a:xfrm>
        </p:spPr>
        <p:txBody>
          <a:bodyPr/>
          <a:lstStyle/>
          <a:p>
            <a:r>
              <a:rPr lang="en-GB" dirty="0" err="1" smtClean="0"/>
              <a:t>ShelfToons</a:t>
            </a:r>
            <a:r>
              <a:rPr lang="en-GB" dirty="0" smtClean="0"/>
              <a:t> </a:t>
            </a:r>
          </a:p>
          <a:p>
            <a:r>
              <a:rPr lang="en-GB" dirty="0" smtClean="0"/>
              <a:t>Book review website</a:t>
            </a:r>
          </a:p>
        </p:txBody>
      </p:sp>
    </p:spTree>
    <p:extLst>
      <p:ext uri="{BB962C8B-B14F-4D97-AF65-F5344CB8AC3E}">
        <p14:creationId xmlns:p14="http://schemas.microsoft.com/office/powerpoint/2010/main" val="31209807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25320"/>
          </a:xfrm>
        </p:spPr>
        <p:txBody>
          <a:bodyPr>
            <a:normAutofit/>
          </a:bodyPr>
          <a:lstStyle/>
          <a:p>
            <a:r>
              <a:rPr lang="en-GB" dirty="0" smtClean="0"/>
              <a:t> The </a:t>
            </a:r>
            <a:r>
              <a:rPr lang="en-GB" dirty="0" err="1" smtClean="0"/>
              <a:t>NavBar</a:t>
            </a:r>
            <a:r>
              <a:rPr lang="en-GB" dirty="0" smtClean="0"/>
              <a:t> using Bootstrap (</a:t>
            </a:r>
            <a:r>
              <a:rPr lang="en-GB" dirty="0" err="1" smtClean="0"/>
              <a:t>css</a:t>
            </a:r>
            <a:r>
              <a:rPr lang="en-GB" dirty="0" smtClean="0"/>
              <a:t>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25321"/>
            <a:ext cx="12192000" cy="603268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GB" dirty="0" smtClean="0"/>
              <a:t>.notifications </a:t>
            </a:r>
            <a:r>
              <a:rPr lang="en-GB" dirty="0" err="1" smtClean="0"/>
              <a:t>ul</a:t>
            </a:r>
            <a:r>
              <a:rPr lang="en-GB" dirty="0" smtClean="0"/>
              <a:t> li .icon{</a:t>
            </a:r>
          </a:p>
          <a:p>
            <a:pPr marL="0" indent="0">
              <a:buNone/>
            </a:pPr>
            <a:r>
              <a:rPr lang="en-GB" dirty="0" smtClean="0"/>
              <a:t>    width:30px;</a:t>
            </a:r>
          </a:p>
          <a:p>
            <a:pPr marL="0" indent="0">
              <a:buNone/>
            </a:pPr>
            <a:r>
              <a:rPr lang="en-GB" dirty="0" smtClean="0"/>
              <a:t>    height:30px;</a:t>
            </a:r>
          </a:p>
          <a:p>
            <a:pPr marL="0" indent="0">
              <a:buNone/>
            </a:pPr>
            <a:r>
              <a:rPr lang="en-GB" dirty="0" smtClean="0"/>
              <a:t>    background:  beige;</a:t>
            </a:r>
          </a:p>
          <a:p>
            <a:pPr marL="0" indent="0">
              <a:buNone/>
            </a:pPr>
            <a:r>
              <a:rPr lang="en-GB" dirty="0" smtClean="0"/>
              <a:t>    border-radius: 50%;</a:t>
            </a:r>
          </a:p>
          <a:p>
            <a:pPr marL="0" indent="0">
              <a:buNone/>
            </a:pPr>
            <a:r>
              <a:rPr lang="en-GB" dirty="0" smtClean="0"/>
              <a:t>    text-align: </a:t>
            </a:r>
            <a:r>
              <a:rPr lang="en-GB" dirty="0" err="1" smtClean="0"/>
              <a:t>center</a:t>
            </a:r>
            <a:r>
              <a:rPr lang="en-GB" dirty="0" smtClean="0"/>
              <a:t>;</a:t>
            </a:r>
          </a:p>
          <a:p>
            <a:pPr marL="0" indent="0">
              <a:buNone/>
            </a:pPr>
            <a:r>
              <a:rPr lang="en-GB" dirty="0" smtClean="0"/>
              <a:t>    line-height:24px;</a:t>
            </a:r>
          </a:p>
          <a:p>
            <a:pPr marL="0" indent="0">
              <a:buNone/>
            </a:pPr>
            <a:r>
              <a:rPr lang="en-GB" dirty="0" smtClean="0"/>
              <a:t>    margin-right: 10px;</a:t>
            </a:r>
          </a:p>
          <a:p>
            <a:pPr marL="0" indent="0">
              <a:buNone/>
            </a:pPr>
            <a:r>
              <a:rPr lang="en-GB" dirty="0" smtClean="0"/>
              <a:t>}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.notifications </a:t>
            </a:r>
            <a:r>
              <a:rPr lang="en-GB" dirty="0" err="1" smtClean="0"/>
              <a:t>ul</a:t>
            </a:r>
            <a:r>
              <a:rPr lang="en-GB" dirty="0" smtClean="0"/>
              <a:t> li .icon .</a:t>
            </a:r>
            <a:r>
              <a:rPr lang="en-GB" dirty="0" err="1" smtClean="0"/>
              <a:t>fas</a:t>
            </a:r>
            <a:r>
              <a:rPr lang="en-GB" dirty="0" smtClean="0"/>
              <a:t>{</a:t>
            </a:r>
          </a:p>
          <a:p>
            <a:pPr marL="0" indent="0">
              <a:buNone/>
            </a:pPr>
            <a:r>
              <a:rPr lang="en-GB" dirty="0" smtClean="0"/>
              <a:t>    font-size:16px;</a:t>
            </a:r>
          </a:p>
          <a:p>
            <a:pPr marL="0" indent="0">
              <a:buNone/>
            </a:pPr>
            <a:r>
              <a:rPr lang="en-GB" dirty="0" smtClean="0"/>
              <a:t>    line-height: 24px;}</a:t>
            </a:r>
          </a:p>
          <a:p>
            <a:pPr marL="0" indent="0">
              <a:buNone/>
            </a:pPr>
            <a:r>
              <a:rPr lang="en-GB" dirty="0" smtClean="0"/>
              <a:t>.notifications </a:t>
            </a:r>
            <a:r>
              <a:rPr lang="en-GB" dirty="0" err="1" smtClean="0"/>
              <a:t>ul</a:t>
            </a:r>
            <a:r>
              <a:rPr lang="en-GB" dirty="0" smtClean="0"/>
              <a:t> li .text{</a:t>
            </a:r>
          </a:p>
          <a:p>
            <a:pPr marL="0" indent="0">
              <a:buNone/>
            </a:pPr>
            <a:r>
              <a:rPr lang="en-GB" dirty="0" smtClean="0"/>
              <a:t>    position: relative;</a:t>
            </a:r>
          </a:p>
          <a:p>
            <a:pPr marL="0" indent="0">
              <a:buNone/>
            </a:pPr>
            <a:r>
              <a:rPr lang="en-GB" dirty="0" smtClean="0"/>
              <a:t>    font-family: sans-serif;</a:t>
            </a:r>
          </a:p>
          <a:p>
            <a:pPr marL="0" indent="0">
              <a:buNone/>
            </a:pPr>
            <a:r>
              <a:rPr lang="en-GB" dirty="0" smtClean="0"/>
              <a:t>    top:3px;</a:t>
            </a:r>
          </a:p>
          <a:p>
            <a:pPr marL="0" indent="0">
              <a:buNone/>
            </a:pPr>
            <a:r>
              <a:rPr lang="en-GB" dirty="0" smtClean="0"/>
              <a:t>    cursor: pointer;}</a:t>
            </a:r>
          </a:p>
          <a:p>
            <a:pPr marL="0" indent="0">
              <a:buNone/>
            </a:pPr>
            <a:r>
              <a:rPr lang="en-GB" dirty="0" smtClean="0"/>
              <a:t>.notifications </a:t>
            </a:r>
            <a:r>
              <a:rPr lang="en-GB" dirty="0" err="1" smtClean="0"/>
              <a:t>ul</a:t>
            </a:r>
            <a:r>
              <a:rPr lang="en-GB" dirty="0" smtClean="0"/>
              <a:t> </a:t>
            </a:r>
            <a:r>
              <a:rPr lang="en-GB" dirty="0" err="1" smtClean="0"/>
              <a:t>li:hover</a:t>
            </a:r>
            <a:r>
              <a:rPr lang="en-GB" dirty="0" smtClean="0"/>
              <a:t> .text{</a:t>
            </a:r>
          </a:p>
          <a:p>
            <a:pPr marL="0" indent="0">
              <a:buNone/>
            </a:pPr>
            <a:r>
              <a:rPr lang="en-GB" dirty="0" smtClean="0"/>
              <a:t>    font-weight: bold;</a:t>
            </a:r>
          </a:p>
          <a:p>
            <a:pPr marL="0" indent="0">
              <a:buNone/>
            </a:pPr>
            <a:r>
              <a:rPr lang="en-GB" dirty="0" smtClean="0"/>
              <a:t>    </a:t>
            </a:r>
            <a:r>
              <a:rPr lang="en-GB" dirty="0" err="1" smtClean="0"/>
              <a:t>color</a:t>
            </a:r>
            <a:r>
              <a:rPr lang="en-GB" dirty="0" smtClean="0"/>
              <a:t>: brown;</a:t>
            </a:r>
          </a:p>
          <a:p>
            <a:pPr marL="0" indent="0">
              <a:buNone/>
            </a:pPr>
            <a:r>
              <a:rPr lang="en-GB" dirty="0" smtClean="0"/>
              <a:t>}</a:t>
            </a:r>
          </a:p>
          <a:p>
            <a:pPr marL="0" indent="0">
              <a:buNone/>
            </a:pPr>
            <a:r>
              <a:rPr lang="en-GB" dirty="0" smtClean="0"/>
              <a:t>/*</a:t>
            </a:r>
            <a:r>
              <a:rPr lang="en-GB" dirty="0" err="1" smtClean="0"/>
              <a:t>css</a:t>
            </a:r>
            <a:r>
              <a:rPr lang="en-GB" dirty="0" smtClean="0"/>
              <a:t> part for notification icon end*/</a:t>
            </a:r>
          </a:p>
        </p:txBody>
      </p:sp>
    </p:spTree>
    <p:extLst>
      <p:ext uri="{BB962C8B-B14F-4D97-AF65-F5344CB8AC3E}">
        <p14:creationId xmlns:p14="http://schemas.microsoft.com/office/powerpoint/2010/main" val="27817280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25320"/>
          </a:xfrm>
        </p:spPr>
        <p:txBody>
          <a:bodyPr>
            <a:normAutofit/>
          </a:bodyPr>
          <a:lstStyle/>
          <a:p>
            <a:r>
              <a:rPr lang="en-GB" dirty="0" smtClean="0"/>
              <a:t> The </a:t>
            </a:r>
            <a:r>
              <a:rPr lang="en-GB" dirty="0" err="1" smtClean="0"/>
              <a:t>NavBar</a:t>
            </a:r>
            <a:r>
              <a:rPr lang="en-GB" dirty="0" smtClean="0"/>
              <a:t> using Bootstrap (</a:t>
            </a:r>
            <a:r>
              <a:rPr lang="en-GB" dirty="0" err="1" smtClean="0"/>
              <a:t>css</a:t>
            </a:r>
            <a:r>
              <a:rPr lang="en-GB" dirty="0" smtClean="0"/>
              <a:t>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25321"/>
            <a:ext cx="12192000" cy="60326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smtClean="0"/>
              <a:t>/*comment start'*/</a:t>
            </a:r>
          </a:p>
          <a:p>
            <a:pPr marL="0" indent="0">
              <a:buNone/>
            </a:pPr>
            <a:r>
              <a:rPr lang="en-GB" dirty="0" smtClean="0"/>
              <a:t>.comments .</a:t>
            </a:r>
            <a:r>
              <a:rPr lang="en-GB" dirty="0" err="1" smtClean="0"/>
              <a:t>fas</a:t>
            </a:r>
            <a:r>
              <a:rPr lang="en-GB" dirty="0" smtClean="0"/>
              <a:t>{</a:t>
            </a:r>
          </a:p>
          <a:p>
            <a:pPr marL="0" indent="0">
              <a:buNone/>
            </a:pPr>
            <a:r>
              <a:rPr lang="en-GB" dirty="0" smtClean="0"/>
              <a:t>  line-height: 30px;}</a:t>
            </a:r>
          </a:p>
          <a:p>
            <a:pPr marL="0" indent="0">
              <a:buNone/>
            </a:pPr>
            <a:r>
              <a:rPr lang="en-GB" dirty="0" smtClean="0"/>
              <a:t>.comments .</a:t>
            </a:r>
            <a:r>
              <a:rPr lang="en-GB" dirty="0" err="1" smtClean="0"/>
              <a:t>num</a:t>
            </a:r>
            <a:r>
              <a:rPr lang="en-GB" dirty="0" smtClean="0"/>
              <a:t>{</a:t>
            </a:r>
          </a:p>
          <a:p>
            <a:pPr marL="0" indent="0">
              <a:buNone/>
            </a:pPr>
            <a:r>
              <a:rPr lang="en-GB" dirty="0" smtClean="0"/>
              <a:t>    position: absolute;</a:t>
            </a:r>
          </a:p>
          <a:p>
            <a:pPr marL="0" indent="0">
              <a:buNone/>
            </a:pPr>
            <a:r>
              <a:rPr lang="en-GB" dirty="0" smtClean="0"/>
              <a:t>    top:15px;</a:t>
            </a:r>
          </a:p>
          <a:p>
            <a:pPr marL="0" indent="0">
              <a:buNone/>
            </a:pPr>
            <a:r>
              <a:rPr lang="en-GB" dirty="0" smtClean="0"/>
              <a:t>    left:64.3%;</a:t>
            </a:r>
          </a:p>
          <a:p>
            <a:pPr marL="0" indent="0">
              <a:buNone/>
            </a:pPr>
            <a:r>
              <a:rPr lang="en-GB" dirty="0" smtClean="0"/>
              <a:t>    width:25px;</a:t>
            </a:r>
          </a:p>
          <a:p>
            <a:pPr marL="0" indent="0">
              <a:buNone/>
            </a:pPr>
            <a:r>
              <a:rPr lang="en-GB" dirty="0" smtClean="0"/>
              <a:t>    height: 25px;</a:t>
            </a:r>
          </a:p>
          <a:p>
            <a:pPr marL="0" indent="0">
              <a:buNone/>
            </a:pPr>
            <a:r>
              <a:rPr lang="en-GB" dirty="0" smtClean="0"/>
              <a:t>    border-radius: 30px;</a:t>
            </a:r>
          </a:p>
          <a:p>
            <a:pPr marL="0" indent="0">
              <a:buNone/>
            </a:pPr>
            <a:r>
              <a:rPr lang="en-GB" dirty="0" smtClean="0"/>
              <a:t>    background-</a:t>
            </a:r>
            <a:r>
              <a:rPr lang="en-GB" dirty="0" err="1" smtClean="0"/>
              <a:t>color</a:t>
            </a:r>
            <a:r>
              <a:rPr lang="en-GB" dirty="0" smtClean="0"/>
              <a:t>: Beige;</a:t>
            </a:r>
          </a:p>
          <a:p>
            <a:pPr marL="0" indent="0">
              <a:buNone/>
            </a:pPr>
            <a:r>
              <a:rPr lang="en-GB" dirty="0" smtClean="0"/>
              <a:t>    line-height: 25px;</a:t>
            </a:r>
          </a:p>
          <a:p>
            <a:pPr marL="0" indent="0">
              <a:buNone/>
            </a:pPr>
            <a:r>
              <a:rPr lang="en-GB" dirty="0" smtClean="0"/>
              <a:t>    box-sizing: border-box;</a:t>
            </a:r>
          </a:p>
          <a:p>
            <a:pPr marL="0" indent="0">
              <a:buNone/>
            </a:pPr>
            <a:r>
              <a:rPr lang="en-GB" dirty="0" smtClean="0"/>
              <a:t>}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706781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25320"/>
          </a:xfrm>
        </p:spPr>
        <p:txBody>
          <a:bodyPr>
            <a:normAutofit/>
          </a:bodyPr>
          <a:lstStyle/>
          <a:p>
            <a:r>
              <a:rPr lang="en-GB" dirty="0" smtClean="0"/>
              <a:t> The </a:t>
            </a:r>
            <a:r>
              <a:rPr lang="en-GB" dirty="0" err="1" smtClean="0"/>
              <a:t>NavBar</a:t>
            </a:r>
            <a:r>
              <a:rPr lang="en-GB" dirty="0" smtClean="0"/>
              <a:t> using Bootstrap (</a:t>
            </a:r>
            <a:r>
              <a:rPr lang="en-GB" dirty="0" err="1" smtClean="0"/>
              <a:t>css</a:t>
            </a:r>
            <a:r>
              <a:rPr lang="en-GB" dirty="0" smtClean="0"/>
              <a:t>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25321"/>
            <a:ext cx="12192000" cy="603268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GB" dirty="0" smtClean="0"/>
              <a:t>.comments </a:t>
            </a:r>
            <a:r>
              <a:rPr lang="en-GB" dirty="0" err="1" smtClean="0"/>
              <a:t>ul</a:t>
            </a:r>
            <a:r>
              <a:rPr lang="en-GB" dirty="0" smtClean="0"/>
              <a:t>{</a:t>
            </a:r>
          </a:p>
          <a:p>
            <a:pPr marL="0" indent="0">
              <a:buNone/>
            </a:pPr>
            <a:r>
              <a:rPr lang="en-GB" dirty="0" smtClean="0"/>
              <a:t>    position: absolute;</a:t>
            </a:r>
          </a:p>
          <a:p>
            <a:pPr marL="0" indent="0">
              <a:buNone/>
            </a:pPr>
            <a:r>
              <a:rPr lang="en-GB" dirty="0" smtClean="0"/>
              <a:t>    left: 50%;</a:t>
            </a:r>
          </a:p>
          <a:p>
            <a:pPr marL="0" indent="0">
              <a:buNone/>
            </a:pPr>
            <a:r>
              <a:rPr lang="en-GB" dirty="0" smtClean="0"/>
              <a:t>    top: 60px;</a:t>
            </a:r>
          </a:p>
          <a:p>
            <a:pPr marL="0" indent="0">
              <a:buNone/>
            </a:pPr>
            <a:r>
              <a:rPr lang="en-GB" dirty="0" smtClean="0"/>
              <a:t>    margin: 0;</a:t>
            </a:r>
          </a:p>
          <a:p>
            <a:pPr marL="0" indent="0">
              <a:buNone/>
            </a:pPr>
            <a:r>
              <a:rPr lang="en-GB" dirty="0" smtClean="0"/>
              <a:t>    width:25%;</a:t>
            </a:r>
          </a:p>
          <a:p>
            <a:pPr marL="0" indent="0">
              <a:buNone/>
            </a:pPr>
            <a:r>
              <a:rPr lang="en-GB" dirty="0" smtClean="0"/>
              <a:t>    background: linear-gradient(</a:t>
            </a:r>
            <a:r>
              <a:rPr lang="en-GB" dirty="0" err="1" smtClean="0"/>
              <a:t>rgb</a:t>
            </a:r>
            <a:r>
              <a:rPr lang="en-GB" dirty="0" smtClean="0"/>
              <a:t>(245,245,220),</a:t>
            </a:r>
            <a:r>
              <a:rPr lang="en-GB" dirty="0" err="1" smtClean="0"/>
              <a:t>lightcoral</a:t>
            </a:r>
            <a:r>
              <a:rPr lang="en-GB" dirty="0" smtClean="0"/>
              <a:t>);</a:t>
            </a:r>
          </a:p>
          <a:p>
            <a:pPr marL="0" indent="0">
              <a:buNone/>
            </a:pPr>
            <a:r>
              <a:rPr lang="en-GB" dirty="0" smtClean="0"/>
              <a:t>    box-shadow: 0 5px 15px </a:t>
            </a:r>
            <a:r>
              <a:rPr lang="en-GB" dirty="0" err="1" smtClean="0"/>
              <a:t>rgba</a:t>
            </a:r>
            <a:r>
              <a:rPr lang="en-GB" dirty="0" smtClean="0"/>
              <a:t>(245,245,220,0);</a:t>
            </a:r>
          </a:p>
          <a:p>
            <a:pPr marL="0" indent="0">
              <a:buNone/>
            </a:pPr>
            <a:r>
              <a:rPr lang="en-GB" dirty="0" smtClean="0"/>
              <a:t>    padding: 19px;</a:t>
            </a:r>
          </a:p>
          <a:p>
            <a:pPr marL="0" indent="0">
              <a:buNone/>
            </a:pPr>
            <a:r>
              <a:rPr lang="en-GB" dirty="0" smtClean="0"/>
              <a:t>    border-bottom-left-radius: 30px;</a:t>
            </a:r>
          </a:p>
          <a:p>
            <a:pPr marL="0" indent="0">
              <a:buNone/>
            </a:pPr>
            <a:r>
              <a:rPr lang="en-GB" dirty="0" smtClean="0"/>
              <a:t>    border-bottom-right-radius:30px;</a:t>
            </a:r>
          </a:p>
          <a:p>
            <a:pPr marL="0" indent="0">
              <a:buNone/>
            </a:pPr>
            <a:r>
              <a:rPr lang="en-GB" dirty="0" smtClean="0"/>
              <a:t>    display: none;</a:t>
            </a:r>
          </a:p>
          <a:p>
            <a:pPr marL="0" indent="0">
              <a:buNone/>
            </a:pPr>
            <a:r>
              <a:rPr lang="en-GB" dirty="0" smtClean="0"/>
              <a:t>}</a:t>
            </a:r>
          </a:p>
          <a:p>
            <a:pPr marL="0" indent="0">
              <a:buNone/>
            </a:pPr>
            <a:r>
              <a:rPr lang="en-GB" dirty="0" smtClean="0"/>
              <a:t>.</a:t>
            </a:r>
            <a:r>
              <a:rPr lang="en-GB" dirty="0" err="1" smtClean="0"/>
              <a:t>comments:hover</a:t>
            </a:r>
            <a:r>
              <a:rPr lang="en-GB" dirty="0" smtClean="0"/>
              <a:t> </a:t>
            </a:r>
            <a:r>
              <a:rPr lang="en-GB" dirty="0" err="1" smtClean="0"/>
              <a:t>ul</a:t>
            </a:r>
            <a:r>
              <a:rPr lang="en-GB" dirty="0" smtClean="0"/>
              <a:t>{</a:t>
            </a:r>
          </a:p>
          <a:p>
            <a:pPr marL="0" indent="0">
              <a:buNone/>
            </a:pPr>
            <a:r>
              <a:rPr lang="en-GB" dirty="0" smtClean="0"/>
              <a:t>    display: block;</a:t>
            </a:r>
          </a:p>
          <a:p>
            <a:pPr marL="0" indent="0">
              <a:buNone/>
            </a:pPr>
            <a:r>
              <a:rPr lang="en-GB" dirty="0" smtClean="0"/>
              <a:t>}</a:t>
            </a:r>
          </a:p>
          <a:p>
            <a:pPr marL="0" indent="0">
              <a:buNone/>
            </a:pPr>
            <a:r>
              <a:rPr lang="en-GB" dirty="0" smtClean="0"/>
              <a:t>.comments </a:t>
            </a:r>
            <a:r>
              <a:rPr lang="en-GB" dirty="0" err="1" smtClean="0"/>
              <a:t>ul</a:t>
            </a:r>
            <a:r>
              <a:rPr lang="en-GB" dirty="0" smtClean="0"/>
              <a:t> li{</a:t>
            </a:r>
          </a:p>
          <a:p>
            <a:pPr marL="0" indent="0">
              <a:buNone/>
            </a:pPr>
            <a:r>
              <a:rPr lang="en-GB" dirty="0" smtClean="0"/>
              <a:t>    list-style: none;</a:t>
            </a:r>
          </a:p>
          <a:p>
            <a:pPr marL="0" indent="0">
              <a:buNone/>
            </a:pPr>
            <a:r>
              <a:rPr lang="en-GB" dirty="0" smtClean="0"/>
              <a:t>    border-bottom: 1px solid </a:t>
            </a:r>
            <a:r>
              <a:rPr lang="en-GB" dirty="0" err="1" smtClean="0"/>
              <a:t>rgb</a:t>
            </a:r>
            <a:r>
              <a:rPr lang="en-GB" dirty="0" smtClean="0"/>
              <a:t>(0,0,0);</a:t>
            </a:r>
          </a:p>
          <a:p>
            <a:pPr marL="0" indent="0">
              <a:buNone/>
            </a:pPr>
            <a:r>
              <a:rPr lang="en-GB" dirty="0" smtClean="0"/>
              <a:t>    padding:8px 2px;</a:t>
            </a:r>
          </a:p>
          <a:p>
            <a:pPr marL="0" indent="0">
              <a:buNone/>
            </a:pPr>
            <a:r>
              <a:rPr lang="en-GB" dirty="0" smtClean="0"/>
              <a:t>    </a:t>
            </a:r>
            <a:r>
              <a:rPr lang="en-GB" dirty="0" err="1" smtClean="0"/>
              <a:t>display:flex</a:t>
            </a:r>
            <a:r>
              <a:rPr lang="en-GB" dirty="0" smtClean="0"/>
              <a:t>;</a:t>
            </a:r>
          </a:p>
          <a:p>
            <a:pPr marL="0" indent="0">
              <a:buNone/>
            </a:pPr>
            <a:r>
              <a:rPr lang="en-GB" dirty="0" smtClean="0"/>
              <a:t>}</a:t>
            </a:r>
          </a:p>
          <a:p>
            <a:pPr marL="0" indent="0">
              <a:buNone/>
            </a:pPr>
            <a:r>
              <a:rPr lang="en-GB" dirty="0" smtClean="0"/>
              <a:t>.comments </a:t>
            </a:r>
            <a:r>
              <a:rPr lang="en-GB" dirty="0" err="1" smtClean="0"/>
              <a:t>ul</a:t>
            </a:r>
            <a:r>
              <a:rPr lang="en-GB" dirty="0" smtClean="0"/>
              <a:t> </a:t>
            </a:r>
            <a:r>
              <a:rPr lang="en-GB" dirty="0" err="1" smtClean="0"/>
              <a:t>li:last-child</a:t>
            </a:r>
            <a:r>
              <a:rPr lang="en-GB" dirty="0" smtClean="0"/>
              <a:t>{</a:t>
            </a:r>
          </a:p>
          <a:p>
            <a:pPr marL="0" indent="0">
              <a:buNone/>
            </a:pPr>
            <a:r>
              <a:rPr lang="en-GB" dirty="0" smtClean="0"/>
              <a:t>    border-bottom: none;</a:t>
            </a:r>
          </a:p>
          <a:p>
            <a:pPr marL="0" indent="0">
              <a:buNone/>
            </a:pPr>
            <a:r>
              <a:rPr lang="en-GB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364356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25320"/>
          </a:xfrm>
        </p:spPr>
        <p:txBody>
          <a:bodyPr>
            <a:normAutofit/>
          </a:bodyPr>
          <a:lstStyle/>
          <a:p>
            <a:r>
              <a:rPr lang="en-GB" dirty="0" smtClean="0"/>
              <a:t> The </a:t>
            </a:r>
            <a:r>
              <a:rPr lang="en-GB" dirty="0" err="1" smtClean="0"/>
              <a:t>NavBar</a:t>
            </a:r>
            <a:r>
              <a:rPr lang="en-GB" dirty="0" smtClean="0"/>
              <a:t> using Bootstrap (</a:t>
            </a:r>
            <a:r>
              <a:rPr lang="en-GB" dirty="0" err="1" smtClean="0"/>
              <a:t>css</a:t>
            </a:r>
            <a:r>
              <a:rPr lang="en-GB" dirty="0" smtClean="0"/>
              <a:t>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25321"/>
            <a:ext cx="12192000" cy="6032680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.comments </a:t>
            </a:r>
            <a:r>
              <a:rPr lang="en-GB" dirty="0" err="1" smtClean="0"/>
              <a:t>ul</a:t>
            </a:r>
            <a:r>
              <a:rPr lang="en-GB" dirty="0" smtClean="0"/>
              <a:t> li .icon{</a:t>
            </a:r>
          </a:p>
          <a:p>
            <a:pPr marL="0" indent="0">
              <a:buNone/>
            </a:pPr>
            <a:r>
              <a:rPr lang="en-GB" dirty="0" smtClean="0"/>
              <a:t>    width:30px;</a:t>
            </a:r>
          </a:p>
          <a:p>
            <a:pPr marL="0" indent="0">
              <a:buNone/>
            </a:pPr>
            <a:r>
              <a:rPr lang="en-GB" dirty="0" smtClean="0"/>
              <a:t>    height:30px;</a:t>
            </a:r>
          </a:p>
          <a:p>
            <a:pPr marL="0" indent="0">
              <a:buNone/>
            </a:pPr>
            <a:r>
              <a:rPr lang="en-GB" dirty="0" smtClean="0"/>
              <a:t>    background:  beige;</a:t>
            </a:r>
          </a:p>
          <a:p>
            <a:pPr marL="0" indent="0">
              <a:buNone/>
            </a:pPr>
            <a:r>
              <a:rPr lang="en-GB" dirty="0" smtClean="0"/>
              <a:t>    border-radius: 50%;</a:t>
            </a:r>
          </a:p>
          <a:p>
            <a:pPr marL="0" indent="0">
              <a:buNone/>
            </a:pPr>
            <a:r>
              <a:rPr lang="en-GB" dirty="0" smtClean="0"/>
              <a:t>    text-align: </a:t>
            </a:r>
            <a:r>
              <a:rPr lang="en-GB" dirty="0" err="1" smtClean="0"/>
              <a:t>center</a:t>
            </a:r>
            <a:r>
              <a:rPr lang="en-GB" dirty="0" smtClean="0"/>
              <a:t>;</a:t>
            </a:r>
          </a:p>
          <a:p>
            <a:pPr marL="0" indent="0">
              <a:buNone/>
            </a:pPr>
            <a:r>
              <a:rPr lang="en-GB" dirty="0" smtClean="0"/>
              <a:t>    line-height:24px;</a:t>
            </a:r>
          </a:p>
          <a:p>
            <a:pPr marL="0" indent="0">
              <a:buNone/>
            </a:pPr>
            <a:r>
              <a:rPr lang="en-GB" dirty="0" smtClean="0"/>
              <a:t>    margin-right: 10px;</a:t>
            </a:r>
          </a:p>
          <a:p>
            <a:pPr marL="0" indent="0">
              <a:buNone/>
            </a:pPr>
            <a:r>
              <a:rPr lang="en-GB" dirty="0" smtClean="0"/>
              <a:t>}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964690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25320"/>
          </a:xfrm>
        </p:spPr>
        <p:txBody>
          <a:bodyPr>
            <a:normAutofit/>
          </a:bodyPr>
          <a:lstStyle/>
          <a:p>
            <a:r>
              <a:rPr lang="en-GB" dirty="0" smtClean="0"/>
              <a:t> The </a:t>
            </a:r>
            <a:r>
              <a:rPr lang="en-GB" dirty="0" err="1" smtClean="0"/>
              <a:t>NavBar</a:t>
            </a:r>
            <a:r>
              <a:rPr lang="en-GB" dirty="0" smtClean="0"/>
              <a:t> using Bootstrap (</a:t>
            </a:r>
            <a:r>
              <a:rPr lang="en-GB" dirty="0" err="1" smtClean="0"/>
              <a:t>css</a:t>
            </a:r>
            <a:r>
              <a:rPr lang="en-GB" dirty="0" smtClean="0"/>
              <a:t>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25321"/>
            <a:ext cx="12192000" cy="6032680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GB" dirty="0" smtClean="0"/>
              <a:t>.comments </a:t>
            </a:r>
            <a:r>
              <a:rPr lang="en-GB" dirty="0" err="1" smtClean="0"/>
              <a:t>ul</a:t>
            </a:r>
            <a:r>
              <a:rPr lang="en-GB" dirty="0" smtClean="0"/>
              <a:t> li .icon .</a:t>
            </a:r>
            <a:r>
              <a:rPr lang="en-GB" dirty="0" err="1" smtClean="0"/>
              <a:t>fas</a:t>
            </a:r>
            <a:r>
              <a:rPr lang="en-GB" dirty="0" smtClean="0"/>
              <a:t>{</a:t>
            </a:r>
          </a:p>
          <a:p>
            <a:pPr marL="0" indent="0">
              <a:buNone/>
            </a:pPr>
            <a:r>
              <a:rPr lang="en-GB" dirty="0" smtClean="0"/>
              <a:t>    font-size:16px;</a:t>
            </a:r>
          </a:p>
          <a:p>
            <a:pPr marL="0" indent="0">
              <a:buNone/>
            </a:pPr>
            <a:r>
              <a:rPr lang="en-GB" dirty="0" smtClean="0"/>
              <a:t>    line-height: 24px;</a:t>
            </a:r>
          </a:p>
          <a:p>
            <a:pPr marL="0" indent="0">
              <a:buNone/>
            </a:pPr>
            <a:r>
              <a:rPr lang="en-GB" dirty="0" smtClean="0"/>
              <a:t>}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.comments </a:t>
            </a:r>
            <a:r>
              <a:rPr lang="en-GB" dirty="0" err="1" smtClean="0"/>
              <a:t>ul</a:t>
            </a:r>
            <a:r>
              <a:rPr lang="en-GB" dirty="0" smtClean="0"/>
              <a:t> li .text{</a:t>
            </a:r>
          </a:p>
          <a:p>
            <a:pPr marL="0" indent="0">
              <a:buNone/>
            </a:pPr>
            <a:r>
              <a:rPr lang="en-GB" dirty="0" smtClean="0"/>
              <a:t>    position: relative;</a:t>
            </a:r>
          </a:p>
          <a:p>
            <a:pPr marL="0" indent="0">
              <a:buNone/>
            </a:pPr>
            <a:r>
              <a:rPr lang="en-GB" dirty="0" smtClean="0"/>
              <a:t>    font-family: sans-serif;</a:t>
            </a:r>
          </a:p>
          <a:p>
            <a:pPr marL="0" indent="0">
              <a:buNone/>
            </a:pPr>
            <a:r>
              <a:rPr lang="en-GB" dirty="0" smtClean="0"/>
              <a:t>    top:3px;</a:t>
            </a:r>
          </a:p>
          <a:p>
            <a:pPr marL="0" indent="0">
              <a:buNone/>
            </a:pPr>
            <a:r>
              <a:rPr lang="en-GB" dirty="0" smtClean="0"/>
              <a:t>    cursor: pointer;</a:t>
            </a:r>
          </a:p>
          <a:p>
            <a:pPr marL="0" indent="0">
              <a:buNone/>
            </a:pPr>
            <a:r>
              <a:rPr lang="en-GB" dirty="0" smtClean="0"/>
              <a:t>}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.comments </a:t>
            </a:r>
            <a:r>
              <a:rPr lang="en-GB" dirty="0" err="1" smtClean="0"/>
              <a:t>ul</a:t>
            </a:r>
            <a:r>
              <a:rPr lang="en-GB" dirty="0" smtClean="0"/>
              <a:t> </a:t>
            </a:r>
            <a:r>
              <a:rPr lang="en-GB" dirty="0" err="1" smtClean="0"/>
              <a:t>li:hover</a:t>
            </a:r>
            <a:r>
              <a:rPr lang="en-GB" dirty="0" smtClean="0"/>
              <a:t> .text{</a:t>
            </a:r>
          </a:p>
          <a:p>
            <a:pPr marL="0" indent="0">
              <a:buNone/>
            </a:pPr>
            <a:r>
              <a:rPr lang="en-GB" dirty="0" smtClean="0"/>
              <a:t>    font-weight: bold;</a:t>
            </a:r>
          </a:p>
          <a:p>
            <a:pPr marL="0" indent="0">
              <a:buNone/>
            </a:pPr>
            <a:r>
              <a:rPr lang="en-GB" dirty="0" smtClean="0"/>
              <a:t>    </a:t>
            </a:r>
            <a:r>
              <a:rPr lang="en-GB" dirty="0" err="1" smtClean="0"/>
              <a:t>color</a:t>
            </a:r>
            <a:r>
              <a:rPr lang="en-GB" dirty="0" smtClean="0"/>
              <a:t>: brown;</a:t>
            </a:r>
          </a:p>
          <a:p>
            <a:pPr marL="0" indent="0">
              <a:buNone/>
            </a:pPr>
            <a:r>
              <a:rPr lang="en-GB" dirty="0" smtClean="0"/>
              <a:t>}</a:t>
            </a:r>
          </a:p>
          <a:p>
            <a:pPr marL="0" indent="0">
              <a:buNone/>
            </a:pPr>
            <a:r>
              <a:rPr lang="en-GB" dirty="0" smtClean="0"/>
              <a:t>/*comments end*/</a:t>
            </a:r>
          </a:p>
          <a:p>
            <a:pPr marL="0" indent="0">
              <a:buNone/>
            </a:pPr>
            <a:r>
              <a:rPr lang="en-GB" dirty="0" smtClean="0"/>
              <a:t>/*</a:t>
            </a:r>
            <a:r>
              <a:rPr lang="en-GB" dirty="0" err="1" smtClean="0"/>
              <a:t>css</a:t>
            </a:r>
            <a:r>
              <a:rPr lang="en-GB" dirty="0" smtClean="0"/>
              <a:t> part for the dropdown menu start*/</a:t>
            </a:r>
          </a:p>
          <a:p>
            <a:pPr marL="0" indent="0">
              <a:buNone/>
            </a:pPr>
            <a:r>
              <a:rPr lang="en-GB" dirty="0" smtClean="0"/>
              <a:t>.dropdown-menu{</a:t>
            </a:r>
          </a:p>
          <a:p>
            <a:pPr marL="0" indent="0">
              <a:buNone/>
            </a:pPr>
            <a:r>
              <a:rPr lang="en-GB" dirty="0" smtClean="0"/>
              <a:t>    </a:t>
            </a:r>
            <a:r>
              <a:rPr lang="en-GB" dirty="0" err="1" smtClean="0"/>
              <a:t>display:none</a:t>
            </a:r>
            <a:r>
              <a:rPr lang="en-GB" dirty="0" smtClean="0"/>
              <a:t>;</a:t>
            </a:r>
          </a:p>
          <a:p>
            <a:pPr marL="0" indent="0">
              <a:buNone/>
            </a:pPr>
            <a:r>
              <a:rPr lang="en-GB" dirty="0" smtClean="0"/>
              <a:t>    padding:0;</a:t>
            </a:r>
          </a:p>
          <a:p>
            <a:pPr marL="0" indent="0">
              <a:buNone/>
            </a:pPr>
            <a:r>
              <a:rPr lang="en-GB" dirty="0" smtClean="0"/>
              <a:t>    min-width:160px;</a:t>
            </a:r>
          </a:p>
          <a:p>
            <a:pPr marL="0" indent="0">
              <a:buNone/>
            </a:pPr>
            <a:r>
              <a:rPr lang="en-GB" dirty="0" smtClean="0"/>
              <a:t>}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.dropdown-menu a:hover{</a:t>
            </a:r>
          </a:p>
          <a:p>
            <a:pPr marL="0" indent="0">
              <a:buNone/>
            </a:pPr>
            <a:r>
              <a:rPr lang="en-GB" dirty="0" smtClean="0"/>
              <a:t>    background: linear-gradient(to left, </a:t>
            </a:r>
            <a:r>
              <a:rPr lang="en-GB" dirty="0" err="1" smtClean="0"/>
              <a:t>burlywood</a:t>
            </a:r>
            <a:r>
              <a:rPr lang="en-GB" dirty="0" smtClean="0"/>
              <a:t>, white);</a:t>
            </a:r>
          </a:p>
          <a:p>
            <a:pPr marL="0" indent="0">
              <a:buNone/>
            </a:pPr>
            <a:r>
              <a:rPr lang="en-GB" dirty="0" smtClean="0"/>
              <a:t>}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788615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25320"/>
          </a:xfrm>
        </p:spPr>
        <p:txBody>
          <a:bodyPr>
            <a:normAutofit/>
          </a:bodyPr>
          <a:lstStyle/>
          <a:p>
            <a:r>
              <a:rPr lang="en-GB" dirty="0" smtClean="0"/>
              <a:t> The </a:t>
            </a:r>
            <a:r>
              <a:rPr lang="en-GB" dirty="0" err="1" smtClean="0"/>
              <a:t>NavBar</a:t>
            </a:r>
            <a:r>
              <a:rPr lang="en-GB" dirty="0" smtClean="0"/>
              <a:t> using Bootstrap (</a:t>
            </a:r>
            <a:r>
              <a:rPr lang="en-GB" dirty="0" err="1" smtClean="0"/>
              <a:t>css</a:t>
            </a:r>
            <a:r>
              <a:rPr lang="en-GB" dirty="0" smtClean="0"/>
              <a:t>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25321"/>
            <a:ext cx="12192000" cy="603268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GB" dirty="0" smtClean="0"/>
              <a:t>#</a:t>
            </a:r>
            <a:r>
              <a:rPr lang="en-GB" dirty="0" err="1" smtClean="0"/>
              <a:t>navbarSupportedContent</a:t>
            </a:r>
            <a:r>
              <a:rPr lang="en-GB" dirty="0" smtClean="0"/>
              <a:t> </a:t>
            </a:r>
            <a:r>
              <a:rPr lang="en-GB" dirty="0" err="1" smtClean="0"/>
              <a:t>ul</a:t>
            </a:r>
            <a:r>
              <a:rPr lang="en-GB" dirty="0" smtClean="0"/>
              <a:t> </a:t>
            </a:r>
            <a:r>
              <a:rPr lang="en-GB" dirty="0" err="1" smtClean="0"/>
              <a:t>li:hover</a:t>
            </a:r>
            <a:r>
              <a:rPr lang="en-GB" dirty="0" smtClean="0"/>
              <a:t> .dropdown-menu{</a:t>
            </a:r>
          </a:p>
          <a:p>
            <a:pPr marL="0" indent="0">
              <a:buNone/>
            </a:pPr>
            <a:r>
              <a:rPr lang="en-GB" dirty="0" smtClean="0"/>
              <a:t>    </a:t>
            </a:r>
            <a:r>
              <a:rPr lang="en-GB" dirty="0" err="1" smtClean="0"/>
              <a:t>display:block</a:t>
            </a:r>
            <a:r>
              <a:rPr lang="en-GB" dirty="0" smtClean="0"/>
              <a:t>;</a:t>
            </a:r>
          </a:p>
          <a:p>
            <a:pPr marL="0" indent="0">
              <a:buNone/>
            </a:pPr>
            <a:r>
              <a:rPr lang="en-GB" dirty="0" smtClean="0"/>
              <a:t>    </a:t>
            </a:r>
            <a:r>
              <a:rPr lang="en-GB" dirty="0" err="1" smtClean="0"/>
              <a:t>position:absolute</a:t>
            </a:r>
            <a:r>
              <a:rPr lang="en-GB" dirty="0" smtClean="0"/>
              <a:t>;</a:t>
            </a:r>
          </a:p>
          <a:p>
            <a:pPr marL="0" indent="0">
              <a:buNone/>
            </a:pPr>
            <a:r>
              <a:rPr lang="en-GB" dirty="0" smtClean="0"/>
              <a:t>    background: linear-gradient(</a:t>
            </a:r>
            <a:r>
              <a:rPr lang="en-GB" dirty="0" err="1" smtClean="0"/>
              <a:t>lightcoral,rgb</a:t>
            </a:r>
            <a:r>
              <a:rPr lang="en-GB" dirty="0" smtClean="0"/>
              <a:t>(245,245,220));</a:t>
            </a:r>
          </a:p>
          <a:p>
            <a:pPr marL="0" indent="0">
              <a:buNone/>
            </a:pPr>
            <a:r>
              <a:rPr lang="en-GB" dirty="0" smtClean="0"/>
              <a:t>    text-align: left;</a:t>
            </a:r>
          </a:p>
          <a:p>
            <a:pPr marL="0" indent="0">
              <a:buNone/>
            </a:pPr>
            <a:r>
              <a:rPr lang="en-GB" dirty="0" smtClean="0"/>
              <a:t>}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.dropdown-item a:hover{</a:t>
            </a:r>
          </a:p>
          <a:p>
            <a:pPr marL="0" indent="0">
              <a:buNone/>
            </a:pPr>
            <a:r>
              <a:rPr lang="en-GB" dirty="0" smtClean="0"/>
              <a:t>    min-width:160px;</a:t>
            </a:r>
          </a:p>
          <a:p>
            <a:pPr marL="0" indent="0">
              <a:buNone/>
            </a:pPr>
            <a:r>
              <a:rPr lang="en-GB" dirty="0" smtClean="0"/>
              <a:t>    text-align: left;</a:t>
            </a:r>
          </a:p>
          <a:p>
            <a:pPr marL="0" indent="0">
              <a:buNone/>
            </a:pPr>
            <a:r>
              <a:rPr lang="en-GB" dirty="0" smtClean="0"/>
              <a:t>}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#</a:t>
            </a:r>
            <a:r>
              <a:rPr lang="en-GB" dirty="0" err="1" smtClean="0"/>
              <a:t>navbarSupportedContent</a:t>
            </a:r>
            <a:r>
              <a:rPr lang="en-GB" dirty="0" smtClean="0"/>
              <a:t> </a:t>
            </a:r>
            <a:r>
              <a:rPr lang="en-GB" dirty="0" err="1" smtClean="0"/>
              <a:t>ul</a:t>
            </a:r>
            <a:r>
              <a:rPr lang="en-GB" dirty="0" smtClean="0"/>
              <a:t> </a:t>
            </a:r>
            <a:r>
              <a:rPr lang="en-GB" dirty="0" err="1" smtClean="0"/>
              <a:t>li:hover</a:t>
            </a:r>
            <a:r>
              <a:rPr lang="en-GB" dirty="0" smtClean="0"/>
              <a:t> .dropdown-menu a{</a:t>
            </a:r>
          </a:p>
          <a:p>
            <a:pPr marL="0" indent="0">
              <a:buNone/>
            </a:pPr>
            <a:r>
              <a:rPr lang="en-GB" dirty="0" smtClean="0"/>
              <a:t>    width:160px;</a:t>
            </a:r>
          </a:p>
          <a:p>
            <a:pPr marL="0" indent="0">
              <a:buNone/>
            </a:pPr>
            <a:r>
              <a:rPr lang="en-GB" dirty="0" smtClean="0"/>
              <a:t>    border-bottom: 1px dotted </a:t>
            </a:r>
            <a:r>
              <a:rPr lang="en-GB" dirty="0" err="1" smtClean="0"/>
              <a:t>burlywood</a:t>
            </a:r>
            <a:r>
              <a:rPr lang="en-GB" dirty="0" smtClean="0"/>
              <a:t>;</a:t>
            </a:r>
          </a:p>
          <a:p>
            <a:pPr marL="0" indent="0">
              <a:buNone/>
            </a:pPr>
            <a:r>
              <a:rPr lang="en-GB" dirty="0" smtClean="0"/>
              <a:t>    border-radius: 0;</a:t>
            </a:r>
          </a:p>
          <a:p>
            <a:pPr marL="0" indent="0">
              <a:buNone/>
            </a:pPr>
            <a:r>
              <a:rPr lang="en-GB" dirty="0" smtClean="0"/>
              <a:t>    text-align: left;</a:t>
            </a:r>
          </a:p>
          <a:p>
            <a:pPr marL="0" indent="0">
              <a:buNone/>
            </a:pPr>
            <a:r>
              <a:rPr lang="en-GB" dirty="0" smtClean="0"/>
              <a:t>    padding: 14px 16px;</a:t>
            </a:r>
          </a:p>
          <a:p>
            <a:pPr marL="0" indent="0">
              <a:buNone/>
            </a:pPr>
            <a:r>
              <a:rPr lang="en-GB" dirty="0" smtClean="0"/>
              <a:t>}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#</a:t>
            </a:r>
            <a:r>
              <a:rPr lang="en-GB" dirty="0" err="1" smtClean="0"/>
              <a:t>navbarSupportedContent</a:t>
            </a:r>
            <a:r>
              <a:rPr lang="en-GB" dirty="0" smtClean="0"/>
              <a:t> </a:t>
            </a:r>
            <a:r>
              <a:rPr lang="en-GB" dirty="0" err="1" smtClean="0"/>
              <a:t>ul</a:t>
            </a:r>
            <a:r>
              <a:rPr lang="en-GB" dirty="0" smtClean="0"/>
              <a:t> </a:t>
            </a:r>
            <a:r>
              <a:rPr lang="en-GB" dirty="0" err="1" smtClean="0"/>
              <a:t>li:hover</a:t>
            </a:r>
            <a:r>
              <a:rPr lang="en-GB" dirty="0" smtClean="0"/>
              <a:t> .dropdown-menu a:last-child{</a:t>
            </a:r>
          </a:p>
          <a:p>
            <a:pPr marL="0" indent="0">
              <a:buNone/>
            </a:pPr>
            <a:r>
              <a:rPr lang="en-GB" dirty="0" smtClean="0"/>
              <a:t>    </a:t>
            </a:r>
            <a:r>
              <a:rPr lang="en-GB" dirty="0" err="1" smtClean="0"/>
              <a:t>border-bottom:none</a:t>
            </a:r>
            <a:r>
              <a:rPr lang="en-GB" dirty="0" smtClean="0"/>
              <a:t>; </a:t>
            </a:r>
          </a:p>
          <a:p>
            <a:pPr marL="0" indent="0">
              <a:buNone/>
            </a:pPr>
            <a:r>
              <a:rPr lang="en-GB" dirty="0" smtClean="0"/>
              <a:t>}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870265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25320"/>
          </a:xfrm>
        </p:spPr>
        <p:txBody>
          <a:bodyPr>
            <a:normAutofit/>
          </a:bodyPr>
          <a:lstStyle/>
          <a:p>
            <a:r>
              <a:rPr lang="en-GB" dirty="0" smtClean="0"/>
              <a:t> The </a:t>
            </a:r>
            <a:r>
              <a:rPr lang="en-GB" dirty="0" err="1" smtClean="0"/>
              <a:t>NavBar</a:t>
            </a:r>
            <a:r>
              <a:rPr lang="en-GB" dirty="0" smtClean="0"/>
              <a:t> using Bootstrap (</a:t>
            </a:r>
            <a:r>
              <a:rPr lang="en-GB" dirty="0" err="1" smtClean="0"/>
              <a:t>css</a:t>
            </a:r>
            <a:r>
              <a:rPr lang="en-GB" dirty="0" smtClean="0"/>
              <a:t>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25321"/>
            <a:ext cx="12192000" cy="6032680"/>
          </a:xfrm>
        </p:spPr>
        <p:txBody>
          <a:bodyPr/>
          <a:lstStyle/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.</a:t>
            </a:r>
            <a:r>
              <a:rPr lang="en-GB" dirty="0" err="1" smtClean="0"/>
              <a:t>nav</a:t>
            </a:r>
            <a:r>
              <a:rPr lang="en-GB" dirty="0" smtClean="0"/>
              <a:t>-item{</a:t>
            </a:r>
          </a:p>
          <a:p>
            <a:pPr marL="0" indent="0">
              <a:buNone/>
            </a:pPr>
            <a:r>
              <a:rPr lang="en-GB" dirty="0" smtClean="0"/>
              <a:t>    align-content: flex-start;</a:t>
            </a:r>
          </a:p>
          <a:p>
            <a:pPr marL="0" indent="0">
              <a:buNone/>
            </a:pPr>
            <a:r>
              <a:rPr lang="en-GB" dirty="0" smtClean="0"/>
              <a:t>}</a:t>
            </a:r>
          </a:p>
          <a:p>
            <a:pPr marL="0" indent="0">
              <a:buNone/>
            </a:pPr>
            <a:r>
              <a:rPr lang="en-GB" dirty="0" smtClean="0"/>
              <a:t>/*</a:t>
            </a:r>
            <a:r>
              <a:rPr lang="en-GB" dirty="0" err="1" smtClean="0"/>
              <a:t>css</a:t>
            </a:r>
            <a:r>
              <a:rPr lang="en-GB" dirty="0" smtClean="0"/>
              <a:t> part for the dropdown menu end*/</a:t>
            </a:r>
          </a:p>
          <a:p>
            <a:pPr marL="0" indent="0">
              <a:buNone/>
            </a:pPr>
            <a:r>
              <a:rPr lang="en-GB" dirty="0" smtClean="0"/>
              <a:t>/*</a:t>
            </a:r>
            <a:r>
              <a:rPr lang="en-GB" dirty="0" err="1" smtClean="0"/>
              <a:t>css</a:t>
            </a:r>
            <a:r>
              <a:rPr lang="en-GB" dirty="0" smtClean="0"/>
              <a:t> part for the navigation part end*/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75193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25320"/>
          </a:xfrm>
        </p:spPr>
        <p:txBody>
          <a:bodyPr/>
          <a:lstStyle/>
          <a:p>
            <a:r>
              <a:rPr lang="en-GB" dirty="0" smtClean="0"/>
              <a:t>Making the slides (JS)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25321"/>
            <a:ext cx="12192000" cy="603268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dirty="0" smtClean="0"/>
              <a:t> &lt;script&gt;</a:t>
            </a:r>
          </a:p>
          <a:p>
            <a:pPr marL="0" indent="0">
              <a:buNone/>
            </a:pPr>
            <a:r>
              <a:rPr lang="en-GB" dirty="0" smtClean="0"/>
              <a:t>                </a:t>
            </a:r>
            <a:r>
              <a:rPr lang="en-GB" dirty="0" err="1" smtClean="0"/>
              <a:t>var</a:t>
            </a:r>
            <a:r>
              <a:rPr lang="en-GB" dirty="0" smtClean="0"/>
              <a:t> </a:t>
            </a:r>
            <a:r>
              <a:rPr lang="en-GB" dirty="0" err="1" smtClean="0"/>
              <a:t>i</a:t>
            </a:r>
            <a:r>
              <a:rPr lang="en-GB" dirty="0" smtClean="0"/>
              <a:t>=0; //this the start point</a:t>
            </a:r>
          </a:p>
          <a:p>
            <a:pPr marL="0" indent="0">
              <a:buNone/>
            </a:pPr>
            <a:r>
              <a:rPr lang="en-GB" dirty="0" smtClean="0"/>
              <a:t>                </a:t>
            </a:r>
            <a:r>
              <a:rPr lang="en-GB" dirty="0" err="1" smtClean="0"/>
              <a:t>var</a:t>
            </a:r>
            <a:r>
              <a:rPr lang="en-GB" dirty="0" smtClean="0"/>
              <a:t> images=[]; </a:t>
            </a:r>
          </a:p>
          <a:p>
            <a:pPr marL="0" indent="0">
              <a:buNone/>
            </a:pPr>
            <a:r>
              <a:rPr lang="en-GB" dirty="0" smtClean="0"/>
              <a:t>                </a:t>
            </a:r>
            <a:r>
              <a:rPr lang="en-GB" dirty="0" err="1" smtClean="0"/>
              <a:t>var</a:t>
            </a:r>
            <a:r>
              <a:rPr lang="en-GB" dirty="0" smtClean="0"/>
              <a:t> time= 3000; //this is the time of the </a:t>
            </a:r>
            <a:r>
              <a:rPr lang="en-GB" dirty="0" err="1" smtClean="0"/>
              <a:t>img</a:t>
            </a:r>
            <a:r>
              <a:rPr lang="en-GB" dirty="0" smtClean="0"/>
              <a:t> in </a:t>
            </a:r>
            <a:r>
              <a:rPr lang="en-GB" dirty="0" err="1" smtClean="0"/>
              <a:t>miliseconds</a:t>
            </a: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                // images list</a:t>
            </a:r>
          </a:p>
          <a:p>
            <a:pPr marL="0" indent="0">
              <a:buNone/>
            </a:pPr>
            <a:r>
              <a:rPr lang="en-GB" dirty="0" smtClean="0"/>
              <a:t>                images[0]='firstpic.jpeg';</a:t>
            </a:r>
          </a:p>
          <a:p>
            <a:pPr marL="0" indent="0">
              <a:buNone/>
            </a:pPr>
            <a:r>
              <a:rPr lang="en-GB" dirty="0" smtClean="0"/>
              <a:t>                images[1]='secoundpic.jpg';</a:t>
            </a:r>
          </a:p>
          <a:p>
            <a:pPr marL="0" indent="0">
              <a:buNone/>
            </a:pPr>
            <a:r>
              <a:rPr lang="en-GB" dirty="0" smtClean="0"/>
              <a:t>                images[2]='thirdpic.jpg';</a:t>
            </a:r>
          </a:p>
          <a:p>
            <a:pPr marL="0" indent="0">
              <a:buNone/>
            </a:pPr>
            <a:r>
              <a:rPr lang="en-GB" dirty="0" smtClean="0"/>
              <a:t>                images[3]='forthpic.jpg';</a:t>
            </a:r>
          </a:p>
          <a:p>
            <a:pPr marL="0" indent="0">
              <a:buNone/>
            </a:pPr>
            <a:r>
              <a:rPr lang="en-GB" dirty="0" smtClean="0"/>
              <a:t>                </a:t>
            </a:r>
          </a:p>
          <a:p>
            <a:pPr marL="0" indent="0">
              <a:buNone/>
            </a:pPr>
            <a:r>
              <a:rPr lang="en-GB" dirty="0" smtClean="0"/>
              <a:t>                //function to </a:t>
            </a:r>
            <a:r>
              <a:rPr lang="en-GB" dirty="0" err="1" smtClean="0"/>
              <a:t>chang</a:t>
            </a:r>
            <a:r>
              <a:rPr lang="en-GB" dirty="0" smtClean="0"/>
              <a:t> the </a:t>
            </a:r>
            <a:r>
              <a:rPr lang="en-GB" dirty="0" err="1" smtClean="0"/>
              <a:t>img</a:t>
            </a:r>
            <a:r>
              <a:rPr lang="en-GB" dirty="0" smtClean="0"/>
              <a:t> every 4 sec</a:t>
            </a:r>
          </a:p>
          <a:p>
            <a:pPr marL="0" indent="0">
              <a:buNone/>
            </a:pPr>
            <a:r>
              <a:rPr lang="en-GB" dirty="0" smtClean="0"/>
              <a:t>                function </a:t>
            </a:r>
            <a:r>
              <a:rPr lang="en-GB" dirty="0" err="1" smtClean="0"/>
              <a:t>changeImg</a:t>
            </a:r>
            <a:r>
              <a:rPr lang="en-GB" dirty="0" smtClean="0"/>
              <a:t>(){</a:t>
            </a:r>
          </a:p>
          <a:p>
            <a:pPr marL="0" indent="0">
              <a:buNone/>
            </a:pPr>
            <a:r>
              <a:rPr lang="en-GB" dirty="0" smtClean="0"/>
              <a:t>                    </a:t>
            </a:r>
            <a:r>
              <a:rPr lang="en-GB" dirty="0" err="1" smtClean="0"/>
              <a:t>document.slide.src</a:t>
            </a:r>
            <a:r>
              <a:rPr lang="en-GB" dirty="0" smtClean="0"/>
              <a:t>=images[</a:t>
            </a:r>
            <a:r>
              <a:rPr lang="en-GB" dirty="0" err="1" smtClean="0"/>
              <a:t>i</a:t>
            </a:r>
            <a:r>
              <a:rPr lang="en-GB" dirty="0" smtClean="0"/>
              <a:t>];</a:t>
            </a:r>
          </a:p>
          <a:p>
            <a:pPr marL="0" indent="0">
              <a:buNone/>
            </a:pPr>
            <a:r>
              <a:rPr lang="en-GB" dirty="0" smtClean="0"/>
              <a:t>                    if(</a:t>
            </a:r>
            <a:r>
              <a:rPr lang="en-GB" dirty="0" err="1" smtClean="0"/>
              <a:t>i</a:t>
            </a:r>
            <a:r>
              <a:rPr lang="en-GB" dirty="0" smtClean="0"/>
              <a:t>&lt;images.length-1){ //the </a:t>
            </a:r>
            <a:r>
              <a:rPr lang="en-GB" dirty="0" err="1" smtClean="0"/>
              <a:t>lenght</a:t>
            </a:r>
            <a:r>
              <a:rPr lang="en-GB" dirty="0" smtClean="0"/>
              <a:t> will be 4 because of the </a:t>
            </a:r>
            <a:r>
              <a:rPr lang="en-GB" dirty="0" err="1" smtClean="0"/>
              <a:t>num</a:t>
            </a:r>
            <a:r>
              <a:rPr lang="en-GB" dirty="0" smtClean="0"/>
              <a:t> </a:t>
            </a:r>
            <a:r>
              <a:rPr lang="en-GB" dirty="0" err="1" smtClean="0"/>
              <a:t>img</a:t>
            </a:r>
            <a:r>
              <a:rPr lang="en-GB" dirty="0" smtClean="0"/>
              <a:t> but for index it's 3 so we will -1</a:t>
            </a:r>
          </a:p>
          <a:p>
            <a:pPr marL="0" indent="0">
              <a:buNone/>
            </a:pPr>
            <a:r>
              <a:rPr lang="en-GB" dirty="0" smtClean="0"/>
              <a:t>                     </a:t>
            </a:r>
            <a:r>
              <a:rPr lang="en-GB" dirty="0" err="1" smtClean="0"/>
              <a:t>i</a:t>
            </a:r>
            <a:r>
              <a:rPr lang="en-GB" dirty="0" smtClean="0"/>
              <a:t>++;</a:t>
            </a:r>
          </a:p>
          <a:p>
            <a:pPr marL="0" indent="0">
              <a:buNone/>
            </a:pPr>
            <a:r>
              <a:rPr lang="en-GB" dirty="0" smtClean="0"/>
              <a:t>                    }</a:t>
            </a:r>
          </a:p>
          <a:p>
            <a:pPr marL="0" indent="0">
              <a:buNone/>
            </a:pPr>
            <a:r>
              <a:rPr lang="en-GB" dirty="0" smtClean="0"/>
              <a:t>                    else{     </a:t>
            </a:r>
            <a:r>
              <a:rPr lang="en-GB" dirty="0" err="1" smtClean="0"/>
              <a:t>i</a:t>
            </a:r>
            <a:r>
              <a:rPr lang="en-GB" dirty="0" smtClean="0"/>
              <a:t>=0;      }</a:t>
            </a:r>
          </a:p>
          <a:p>
            <a:pPr marL="0" indent="0">
              <a:buNone/>
            </a:pPr>
            <a:r>
              <a:rPr lang="en-GB" dirty="0" smtClean="0"/>
              <a:t>                    </a:t>
            </a:r>
            <a:r>
              <a:rPr lang="en-GB" dirty="0" err="1" smtClean="0"/>
              <a:t>setTimeout</a:t>
            </a:r>
            <a:r>
              <a:rPr lang="en-GB" dirty="0" smtClean="0"/>
              <a:t>("</a:t>
            </a:r>
            <a:r>
              <a:rPr lang="en-GB" dirty="0" err="1" smtClean="0"/>
              <a:t>changeImg</a:t>
            </a:r>
            <a:r>
              <a:rPr lang="en-GB" dirty="0" smtClean="0"/>
              <a:t>()", time); //calling the function again}</a:t>
            </a:r>
          </a:p>
          <a:p>
            <a:pPr marL="0" indent="0">
              <a:buNone/>
            </a:pPr>
            <a:r>
              <a:rPr lang="en-GB" dirty="0" smtClean="0"/>
              <a:t>                </a:t>
            </a:r>
            <a:r>
              <a:rPr lang="en-GB" dirty="0" err="1" smtClean="0"/>
              <a:t>window.onload</a:t>
            </a:r>
            <a:r>
              <a:rPr lang="en-GB" dirty="0" smtClean="0"/>
              <a:t>=</a:t>
            </a:r>
            <a:r>
              <a:rPr lang="en-GB" dirty="0" err="1" smtClean="0"/>
              <a:t>changeImg</a:t>
            </a:r>
            <a:r>
              <a:rPr lang="en-GB" dirty="0" smtClean="0"/>
              <a:t>; </a:t>
            </a:r>
          </a:p>
          <a:p>
            <a:pPr marL="0" indent="0">
              <a:buNone/>
            </a:pPr>
            <a:r>
              <a:rPr lang="en-GB" dirty="0" smtClean="0"/>
              <a:t>            &lt;/script&gt;</a:t>
            </a:r>
          </a:p>
          <a:p>
            <a:pPr marL="0" indent="0">
              <a:buNone/>
            </a:pPr>
            <a:r>
              <a:rPr lang="en-GB" dirty="0" smtClean="0"/>
              <a:t>            &lt;</a:t>
            </a:r>
            <a:r>
              <a:rPr lang="en-GB" dirty="0" err="1" smtClean="0"/>
              <a:t>center</a:t>
            </a:r>
            <a:r>
              <a:rPr lang="en-GB" dirty="0" smtClean="0"/>
              <a:t>&gt; &lt;</a:t>
            </a:r>
            <a:r>
              <a:rPr lang="en-GB" dirty="0" err="1" smtClean="0"/>
              <a:t>img</a:t>
            </a:r>
            <a:r>
              <a:rPr lang="en-GB" dirty="0" smtClean="0"/>
              <a:t> name='slide' width='1000' height="600" </a:t>
            </a:r>
            <a:r>
              <a:rPr lang="en-GB" dirty="0" err="1" smtClean="0"/>
              <a:t>onchange</a:t>
            </a:r>
            <a:r>
              <a:rPr lang="en-GB" dirty="0" smtClean="0"/>
              <a:t>="</a:t>
            </a:r>
            <a:r>
              <a:rPr lang="en-GB" dirty="0" err="1" smtClean="0"/>
              <a:t>changeImg</a:t>
            </a:r>
            <a:r>
              <a:rPr lang="en-GB" dirty="0" smtClean="0"/>
              <a:t>()"&gt;&lt;/</a:t>
            </a:r>
            <a:r>
              <a:rPr lang="en-GB" dirty="0" err="1" smtClean="0"/>
              <a:t>center</a:t>
            </a:r>
            <a:r>
              <a:rPr lang="en-GB" dirty="0" smtClean="0"/>
              <a:t>&gt;</a:t>
            </a:r>
          </a:p>
          <a:p>
            <a:pPr marL="0" indent="0">
              <a:buNone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2240083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25320"/>
          </a:xfrm>
        </p:spPr>
        <p:txBody>
          <a:bodyPr/>
          <a:lstStyle/>
          <a:p>
            <a:r>
              <a:rPr lang="en-GB" dirty="0" smtClean="0"/>
              <a:t>Cards (html)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25321"/>
            <a:ext cx="12192000" cy="603268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GB" dirty="0" smtClean="0"/>
              <a:t> </a:t>
            </a:r>
          </a:p>
          <a:p>
            <a:pPr marL="0" indent="0">
              <a:buNone/>
            </a:pPr>
            <a:r>
              <a:rPr lang="en-GB" dirty="0" smtClean="0"/>
              <a:t>    &lt;hr&gt; &lt;strong&gt;&lt;</a:t>
            </a:r>
            <a:r>
              <a:rPr lang="en-GB" dirty="0" err="1" smtClean="0"/>
              <a:t>center</a:t>
            </a:r>
            <a:r>
              <a:rPr lang="en-GB" dirty="0" smtClean="0"/>
              <a:t>&gt;&lt;h1 style="</a:t>
            </a:r>
            <a:r>
              <a:rPr lang="en-GB" dirty="0" err="1" smtClean="0"/>
              <a:t>color</a:t>
            </a:r>
            <a:r>
              <a:rPr lang="en-GB" dirty="0" smtClean="0"/>
              <a:t>: #643a25; "&gt;News !&lt;/h1&gt;&lt;/</a:t>
            </a:r>
            <a:r>
              <a:rPr lang="en-GB" dirty="0" err="1" smtClean="0"/>
              <a:t>center</a:t>
            </a:r>
            <a:r>
              <a:rPr lang="en-GB" dirty="0" smtClean="0"/>
              <a:t>&gt;&lt;/strong&gt;</a:t>
            </a:r>
          </a:p>
          <a:p>
            <a:pPr marL="0" indent="0">
              <a:buNone/>
            </a:pPr>
            <a:r>
              <a:rPr lang="en-GB" dirty="0" smtClean="0"/>
              <a:t>                &lt;div class="cards"&gt;</a:t>
            </a:r>
          </a:p>
          <a:p>
            <a:pPr marL="0" indent="0">
              <a:buNone/>
            </a:pPr>
            <a:r>
              <a:rPr lang="en-GB" dirty="0" smtClean="0"/>
              <a:t>                &lt;div class="image"&gt;</a:t>
            </a:r>
          </a:p>
          <a:p>
            <a:pPr marL="0" indent="0">
              <a:buNone/>
            </a:pPr>
            <a:r>
              <a:rPr lang="en-GB" dirty="0" smtClean="0"/>
              <a:t>                    &lt;</a:t>
            </a:r>
            <a:r>
              <a:rPr lang="en-GB" dirty="0" err="1" smtClean="0"/>
              <a:t>img</a:t>
            </a:r>
            <a:r>
              <a:rPr lang="en-GB" dirty="0" smtClean="0"/>
              <a:t> height="200px" </a:t>
            </a:r>
            <a:r>
              <a:rPr lang="en-GB" dirty="0" err="1" smtClean="0"/>
              <a:t>src</a:t>
            </a:r>
            <a:r>
              <a:rPr lang="en-GB" dirty="0" smtClean="0"/>
              <a:t>="</a:t>
            </a:r>
            <a:r>
              <a:rPr lang="en-GB" dirty="0" err="1" smtClean="0"/>
              <a:t>css</a:t>
            </a:r>
            <a:r>
              <a:rPr lang="en-GB" dirty="0" smtClean="0"/>
              <a:t>/</a:t>
            </a:r>
            <a:r>
              <a:rPr lang="en-GB" dirty="0" err="1" smtClean="0"/>
              <a:t>imgs</a:t>
            </a:r>
            <a:r>
              <a:rPr lang="en-GB" dirty="0" smtClean="0"/>
              <a:t>/1.jpg"&gt;</a:t>
            </a:r>
          </a:p>
          <a:p>
            <a:pPr marL="0" indent="0">
              <a:buNone/>
            </a:pPr>
            <a:r>
              <a:rPr lang="en-GB" dirty="0" smtClean="0"/>
              <a:t>                &lt;/div&gt;</a:t>
            </a:r>
          </a:p>
          <a:p>
            <a:pPr marL="0" indent="0">
              <a:buNone/>
            </a:pPr>
            <a:r>
              <a:rPr lang="en-GB" dirty="0" smtClean="0"/>
              <a:t>                &lt;div class="title"&gt;</a:t>
            </a:r>
          </a:p>
          <a:p>
            <a:pPr marL="0" indent="0">
              <a:buNone/>
            </a:pPr>
            <a:r>
              <a:rPr lang="en-GB" dirty="0" smtClean="0"/>
              <a:t>             &lt;h4&gt;</a:t>
            </a:r>
            <a:r>
              <a:rPr lang="en-GB" dirty="0" err="1" smtClean="0"/>
              <a:t>Michio</a:t>
            </a:r>
            <a:r>
              <a:rPr lang="en-GB" dirty="0" smtClean="0"/>
              <a:t> </a:t>
            </a:r>
            <a:r>
              <a:rPr lang="en-GB" dirty="0" err="1" smtClean="0"/>
              <a:t>Kaku</a:t>
            </a:r>
            <a:r>
              <a:rPr lang="en-GB" dirty="0" smtClean="0"/>
              <a:t> Says the Universe Is Simpler Than We Think&lt;/h4&gt;</a:t>
            </a:r>
          </a:p>
          <a:p>
            <a:pPr marL="0" indent="0">
              <a:buNone/>
            </a:pPr>
            <a:r>
              <a:rPr lang="en-GB" dirty="0" smtClean="0"/>
              <a:t>                &lt;/div&gt;</a:t>
            </a:r>
          </a:p>
          <a:p>
            <a:pPr marL="0" indent="0">
              <a:buNone/>
            </a:pPr>
            <a:r>
              <a:rPr lang="en-GB" dirty="0" smtClean="0"/>
              <a:t>                &lt;div class="des"&gt;</a:t>
            </a:r>
          </a:p>
          <a:p>
            <a:pPr marL="0" indent="0">
              <a:buNone/>
            </a:pPr>
            <a:r>
              <a:rPr lang="en-GB" dirty="0" smtClean="0"/>
              <a:t>             &lt;p&gt;The physicist’s latest book, “The God Equation,” explains the search for the theory of everything.&lt;/p&gt;</a:t>
            </a:r>
          </a:p>
          <a:p>
            <a:pPr marL="0" indent="0">
              <a:buNone/>
            </a:pPr>
            <a:r>
              <a:rPr lang="en-GB" dirty="0" smtClean="0"/>
              <a:t>                &lt;/div&gt; &lt;/div&gt;</a:t>
            </a:r>
          </a:p>
          <a:p>
            <a:pPr marL="0" indent="0">
              <a:buNone/>
            </a:pPr>
            <a:r>
              <a:rPr lang="en-GB" dirty="0" smtClean="0"/>
              <a:t>            &lt;div class="cards"&gt;</a:t>
            </a:r>
          </a:p>
          <a:p>
            <a:pPr marL="0" indent="0">
              <a:buNone/>
            </a:pPr>
            <a:r>
              <a:rPr lang="en-GB" dirty="0" smtClean="0"/>
              <a:t>                &lt;div class="image"&gt;</a:t>
            </a:r>
          </a:p>
          <a:p>
            <a:pPr marL="0" indent="0">
              <a:buNone/>
            </a:pPr>
            <a:r>
              <a:rPr lang="en-GB" dirty="0" smtClean="0"/>
              <a:t>               &lt;</a:t>
            </a:r>
            <a:r>
              <a:rPr lang="en-GB" dirty="0" err="1" smtClean="0"/>
              <a:t>img</a:t>
            </a:r>
            <a:r>
              <a:rPr lang="en-GB" dirty="0" smtClean="0"/>
              <a:t> height="200px" </a:t>
            </a:r>
            <a:r>
              <a:rPr lang="en-GB" dirty="0" err="1" smtClean="0"/>
              <a:t>src</a:t>
            </a:r>
            <a:r>
              <a:rPr lang="en-GB" dirty="0" smtClean="0"/>
              <a:t>="</a:t>
            </a:r>
            <a:r>
              <a:rPr lang="en-GB" dirty="0" err="1" smtClean="0"/>
              <a:t>css</a:t>
            </a:r>
            <a:r>
              <a:rPr lang="en-GB" dirty="0" smtClean="0"/>
              <a:t>/</a:t>
            </a:r>
            <a:r>
              <a:rPr lang="en-GB" dirty="0" err="1" smtClean="0"/>
              <a:t>imgs</a:t>
            </a:r>
            <a:r>
              <a:rPr lang="en-GB" dirty="0" smtClean="0"/>
              <a:t>/2.jpg"&gt;   &lt;/div&gt;</a:t>
            </a:r>
          </a:p>
          <a:p>
            <a:pPr marL="0" indent="0">
              <a:buNone/>
            </a:pPr>
            <a:r>
              <a:rPr lang="en-GB" dirty="0" smtClean="0"/>
              <a:t>                &lt;div class="title"&gt;</a:t>
            </a:r>
          </a:p>
          <a:p>
            <a:pPr marL="0" indent="0">
              <a:buNone/>
            </a:pPr>
            <a:r>
              <a:rPr lang="en-GB" dirty="0" smtClean="0"/>
              <a:t>     </a:t>
            </a:r>
            <a:r>
              <a:rPr lang="ar-AE" dirty="0" smtClean="0"/>
              <a:t> </a:t>
            </a:r>
            <a:r>
              <a:rPr lang="en-GB" dirty="0" smtClean="0"/>
              <a:t>      &lt;h4&gt;Olivia Laing’s Reading Piles Are Far From Organized&lt;/h4&gt;</a:t>
            </a:r>
          </a:p>
          <a:p>
            <a:pPr marL="0" indent="0">
              <a:buNone/>
            </a:pPr>
            <a:r>
              <a:rPr lang="en-GB" dirty="0" smtClean="0"/>
              <a:t>                &lt;/div&gt;</a:t>
            </a:r>
          </a:p>
          <a:p>
            <a:pPr marL="0" indent="0">
              <a:buNone/>
            </a:pPr>
            <a:r>
              <a:rPr lang="en-GB" dirty="0" smtClean="0"/>
              <a:t>                &lt;div class="des"&gt;</a:t>
            </a:r>
          </a:p>
          <a:p>
            <a:pPr marL="0" indent="0">
              <a:buNone/>
            </a:pPr>
            <a:r>
              <a:rPr lang="en-GB" dirty="0" smtClean="0"/>
              <a:t>                    &lt;p&gt;“There are something like 15,000 books in our house, including pretty much every poetry pamphlet published in the 20th century. It’s a problem.”&lt;/p&gt;</a:t>
            </a:r>
          </a:p>
          <a:p>
            <a:pPr marL="0" indent="0">
              <a:buNone/>
            </a:pPr>
            <a:r>
              <a:rPr lang="en-GB" dirty="0" smtClean="0"/>
              <a:t>                &lt;/div&gt;&lt;/div&gt;</a:t>
            </a:r>
          </a:p>
          <a:p>
            <a:pPr marL="0" indent="0">
              <a:buNone/>
            </a:pPr>
            <a:r>
              <a:rPr lang="en-GB" dirty="0" smtClean="0"/>
              <a:t>            &lt;div class="cards"&gt;</a:t>
            </a:r>
          </a:p>
          <a:p>
            <a:pPr marL="0" indent="0">
              <a:buNone/>
            </a:pPr>
            <a:r>
              <a:rPr lang="en-GB" dirty="0" smtClean="0"/>
              <a:t>                &lt;div class="image"&gt;</a:t>
            </a:r>
          </a:p>
          <a:p>
            <a:pPr marL="0" indent="0">
              <a:buNone/>
            </a:pPr>
            <a:r>
              <a:rPr lang="en-GB" dirty="0" smtClean="0"/>
              <a:t>                    &lt;</a:t>
            </a:r>
            <a:r>
              <a:rPr lang="en-GB" dirty="0" err="1" smtClean="0"/>
              <a:t>img</a:t>
            </a:r>
            <a:r>
              <a:rPr lang="en-GB" dirty="0" smtClean="0"/>
              <a:t> height="200px" </a:t>
            </a:r>
            <a:r>
              <a:rPr lang="en-GB" dirty="0" err="1" smtClean="0"/>
              <a:t>src</a:t>
            </a:r>
            <a:r>
              <a:rPr lang="en-GB" dirty="0" smtClean="0"/>
              <a:t>="</a:t>
            </a:r>
            <a:r>
              <a:rPr lang="en-GB" dirty="0" err="1" smtClean="0"/>
              <a:t>css</a:t>
            </a:r>
            <a:r>
              <a:rPr lang="en-GB" dirty="0" smtClean="0"/>
              <a:t>/</a:t>
            </a:r>
            <a:r>
              <a:rPr lang="en-GB" dirty="0" err="1" smtClean="0"/>
              <a:t>imgs</a:t>
            </a:r>
            <a:r>
              <a:rPr lang="en-GB" dirty="0" smtClean="0"/>
              <a:t>/3.jpg"&gt;</a:t>
            </a:r>
          </a:p>
          <a:p>
            <a:pPr marL="0" indent="0">
              <a:buNone/>
            </a:pPr>
            <a:r>
              <a:rPr lang="en-GB" dirty="0" smtClean="0"/>
              <a:t>                &lt;/div&gt;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74333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25320"/>
          </a:xfrm>
        </p:spPr>
        <p:txBody>
          <a:bodyPr/>
          <a:lstStyle/>
          <a:p>
            <a:r>
              <a:rPr lang="en-GB" dirty="0" smtClean="0"/>
              <a:t>Cards (html)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25321"/>
            <a:ext cx="12192000" cy="603268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GB" dirty="0" smtClean="0"/>
              <a:t>&lt;div class="title"&gt;</a:t>
            </a:r>
          </a:p>
          <a:p>
            <a:pPr marL="0" indent="0">
              <a:buNone/>
            </a:pPr>
            <a:r>
              <a:rPr lang="en-GB" dirty="0" smtClean="0"/>
              <a:t>                    &lt;h4&gt;When Teacups, Burning Lumps of Coal and Eggs Flew Through the Air&lt;/h4&gt;</a:t>
            </a:r>
          </a:p>
          <a:p>
            <a:pPr marL="0" indent="0">
              <a:buNone/>
            </a:pPr>
            <a:r>
              <a:rPr lang="en-GB" dirty="0" smtClean="0"/>
              <a:t>                &lt;/div&gt;</a:t>
            </a:r>
          </a:p>
          <a:p>
            <a:pPr marL="0" indent="0">
              <a:buNone/>
            </a:pPr>
            <a:r>
              <a:rPr lang="en-GB" dirty="0" smtClean="0"/>
              <a:t>                &lt;div class="des"&gt;</a:t>
            </a:r>
          </a:p>
          <a:p>
            <a:pPr marL="0" indent="0">
              <a:buNone/>
            </a:pPr>
            <a:r>
              <a:rPr lang="en-GB" dirty="0" smtClean="0"/>
              <a:t>                    &lt;p&gt;In her delightfully spooky new book, “The Haunting of Alma Fielding,” Kate </a:t>
            </a:r>
            <a:r>
              <a:rPr lang="en-GB" dirty="0" err="1" smtClean="0"/>
              <a:t>Summerscale</a:t>
            </a:r>
            <a:r>
              <a:rPr lang="en-GB" dirty="0" smtClean="0"/>
              <a:t> investigates poltergeist activity in 1930s London.&lt;/p&gt;</a:t>
            </a:r>
          </a:p>
          <a:p>
            <a:pPr marL="0" indent="0">
              <a:buNone/>
            </a:pPr>
            <a:r>
              <a:rPr lang="en-GB" dirty="0" smtClean="0"/>
              <a:t>                &lt;/div&gt;&lt;/div&gt;</a:t>
            </a:r>
          </a:p>
          <a:p>
            <a:pPr marL="0" indent="0">
              <a:buNone/>
            </a:pPr>
            <a:r>
              <a:rPr lang="en-GB" dirty="0" smtClean="0"/>
              <a:t>            &lt;div class="cards"&gt;</a:t>
            </a:r>
          </a:p>
          <a:p>
            <a:pPr marL="0" indent="0">
              <a:buNone/>
            </a:pPr>
            <a:r>
              <a:rPr lang="en-GB" dirty="0" smtClean="0"/>
              <a:t>                &lt;div class="image"&gt;</a:t>
            </a:r>
          </a:p>
          <a:p>
            <a:pPr marL="0" indent="0">
              <a:buNone/>
            </a:pPr>
            <a:r>
              <a:rPr lang="en-GB" dirty="0" smtClean="0"/>
              <a:t>                    &lt;</a:t>
            </a:r>
            <a:r>
              <a:rPr lang="en-GB" dirty="0" err="1" smtClean="0"/>
              <a:t>img</a:t>
            </a:r>
            <a:r>
              <a:rPr lang="en-GB" dirty="0" smtClean="0"/>
              <a:t> height="200px" </a:t>
            </a:r>
            <a:r>
              <a:rPr lang="en-GB" dirty="0" err="1" smtClean="0"/>
              <a:t>src</a:t>
            </a:r>
            <a:r>
              <a:rPr lang="en-GB" dirty="0" smtClean="0"/>
              <a:t>="</a:t>
            </a:r>
            <a:r>
              <a:rPr lang="en-GB" dirty="0" err="1" smtClean="0"/>
              <a:t>css</a:t>
            </a:r>
            <a:r>
              <a:rPr lang="en-GB" dirty="0" smtClean="0"/>
              <a:t>/</a:t>
            </a:r>
            <a:r>
              <a:rPr lang="en-GB" dirty="0" err="1" smtClean="0"/>
              <a:t>imgs</a:t>
            </a:r>
            <a:r>
              <a:rPr lang="en-GB" dirty="0" smtClean="0"/>
              <a:t>/4.jpg"&gt;</a:t>
            </a:r>
          </a:p>
          <a:p>
            <a:pPr marL="0" indent="0">
              <a:buNone/>
            </a:pPr>
            <a:r>
              <a:rPr lang="en-GB" dirty="0" smtClean="0"/>
              <a:t>                &lt;/div&gt;</a:t>
            </a:r>
          </a:p>
          <a:p>
            <a:pPr marL="0" indent="0">
              <a:buNone/>
            </a:pPr>
            <a:r>
              <a:rPr lang="en-GB" dirty="0" smtClean="0"/>
              <a:t>                &lt;div class="title"&gt;</a:t>
            </a:r>
          </a:p>
          <a:p>
            <a:pPr marL="0" indent="0">
              <a:buNone/>
            </a:pPr>
            <a:r>
              <a:rPr lang="en-GB" dirty="0" smtClean="0"/>
              <a:t>                    &lt;h4&gt;New &amp; Noteworthy, From Elizabeth Warren to Life as a Black Millennial&lt;/h4&gt;</a:t>
            </a:r>
          </a:p>
          <a:p>
            <a:pPr marL="0" indent="0">
              <a:buNone/>
            </a:pPr>
            <a:r>
              <a:rPr lang="en-GB" dirty="0" smtClean="0"/>
              <a:t>                &lt;/div&gt;</a:t>
            </a:r>
          </a:p>
          <a:p>
            <a:pPr marL="0" indent="0">
              <a:buNone/>
            </a:pPr>
            <a:r>
              <a:rPr lang="en-GB" dirty="0" smtClean="0"/>
              <a:t>                &lt;div class="des"&gt;</a:t>
            </a:r>
          </a:p>
          <a:p>
            <a:pPr marL="0" indent="0">
              <a:buNone/>
            </a:pPr>
            <a:r>
              <a:rPr lang="en-GB" dirty="0" smtClean="0"/>
              <a:t>                    &lt;p&gt;A selection of recent titles of interest; plus, a peek at what our colleagues around the newsroom are reading.&lt;/p&gt;</a:t>
            </a:r>
          </a:p>
          <a:p>
            <a:pPr marL="0" indent="0">
              <a:buNone/>
            </a:pPr>
            <a:r>
              <a:rPr lang="en-GB" dirty="0" smtClean="0"/>
              <a:t>                &lt;/div&gt;&lt;/div&gt;</a:t>
            </a:r>
          </a:p>
          <a:p>
            <a:pPr marL="0" indent="0">
              <a:buNone/>
            </a:pPr>
            <a:r>
              <a:rPr lang="en-GB" dirty="0" smtClean="0"/>
              <a:t>            &lt;div class="cards"&gt;</a:t>
            </a:r>
          </a:p>
          <a:p>
            <a:pPr marL="0" indent="0">
              <a:buNone/>
            </a:pPr>
            <a:r>
              <a:rPr lang="en-GB" dirty="0" smtClean="0"/>
              <a:t>                &lt;div class="image"&gt;</a:t>
            </a:r>
          </a:p>
          <a:p>
            <a:pPr marL="0" indent="0">
              <a:buNone/>
            </a:pPr>
            <a:r>
              <a:rPr lang="en-GB" dirty="0" smtClean="0"/>
              <a:t>                    &lt;</a:t>
            </a:r>
            <a:r>
              <a:rPr lang="en-GB" dirty="0" err="1" smtClean="0"/>
              <a:t>img</a:t>
            </a:r>
            <a:r>
              <a:rPr lang="en-GB" dirty="0" smtClean="0"/>
              <a:t> height="200px" </a:t>
            </a:r>
            <a:r>
              <a:rPr lang="en-GB" dirty="0" err="1" smtClean="0"/>
              <a:t>src</a:t>
            </a:r>
            <a:r>
              <a:rPr lang="en-GB" dirty="0" smtClean="0"/>
              <a:t>="</a:t>
            </a:r>
            <a:r>
              <a:rPr lang="en-GB" dirty="0" err="1" smtClean="0"/>
              <a:t>css</a:t>
            </a:r>
            <a:r>
              <a:rPr lang="en-GB" dirty="0" smtClean="0"/>
              <a:t>/</a:t>
            </a:r>
            <a:r>
              <a:rPr lang="en-GB" dirty="0" err="1" smtClean="0"/>
              <a:t>imgs</a:t>
            </a:r>
            <a:r>
              <a:rPr lang="en-GB" dirty="0" smtClean="0"/>
              <a:t>/5.jpg"&gt; &lt;/div&gt;</a:t>
            </a:r>
          </a:p>
          <a:p>
            <a:pPr marL="0" indent="0">
              <a:buNone/>
            </a:pPr>
            <a:r>
              <a:rPr lang="en-GB" dirty="0" smtClean="0"/>
              <a:t>                &lt;div class="title”&gt;   &lt;h4&gt;Kicking Homer to the Curb: The American Scholar Who Upended the Classics&lt;/h4&gt;</a:t>
            </a:r>
          </a:p>
          <a:p>
            <a:pPr marL="0" indent="0">
              <a:buNone/>
            </a:pPr>
            <a:r>
              <a:rPr lang="en-GB" dirty="0" smtClean="0"/>
              <a:t>                &lt;/div&gt;</a:t>
            </a:r>
          </a:p>
          <a:p>
            <a:pPr marL="0" indent="0">
              <a:buNone/>
            </a:pPr>
            <a:r>
              <a:rPr lang="en-GB" dirty="0" smtClean="0"/>
              <a:t>                &lt;div class="des"&gt;</a:t>
            </a:r>
          </a:p>
          <a:p>
            <a:pPr marL="0" indent="0">
              <a:buNone/>
            </a:pPr>
            <a:r>
              <a:rPr lang="en-GB" dirty="0" smtClean="0"/>
              <a:t>                    &lt;p&gt;Robert </a:t>
            </a:r>
            <a:r>
              <a:rPr lang="en-GB" dirty="0" err="1" smtClean="0"/>
              <a:t>Kanigel’s</a:t>
            </a:r>
            <a:r>
              <a:rPr lang="en-GB" dirty="0" smtClean="0"/>
              <a:t> new biography relates the curious life and death of </a:t>
            </a:r>
            <a:r>
              <a:rPr lang="en-GB" dirty="0" err="1" smtClean="0"/>
              <a:t>Prof.</a:t>
            </a:r>
            <a:r>
              <a:rPr lang="en-GB" dirty="0" smtClean="0"/>
              <a:t> </a:t>
            </a:r>
            <a:r>
              <a:rPr lang="en-GB" dirty="0" err="1" smtClean="0"/>
              <a:t>Milman</a:t>
            </a:r>
            <a:r>
              <a:rPr lang="en-GB" dirty="0" smtClean="0"/>
              <a:t> Parry.&lt;/p&gt; &lt;/div&gt;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6051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3201"/>
            <a:ext cx="10515600" cy="739055"/>
          </a:xfrm>
        </p:spPr>
        <p:txBody>
          <a:bodyPr>
            <a:normAutofit/>
          </a:bodyPr>
          <a:lstStyle/>
          <a:p>
            <a:r>
              <a:rPr lang="en-GB" dirty="0" smtClean="0"/>
              <a:t>The </a:t>
            </a:r>
            <a:r>
              <a:rPr lang="en-GB" dirty="0" err="1" smtClean="0"/>
              <a:t>NavBar</a:t>
            </a:r>
            <a:r>
              <a:rPr lang="en-GB" dirty="0" smtClean="0"/>
              <a:t> using Bootstrap(html)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02256"/>
            <a:ext cx="12192000" cy="606437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dirty="0" smtClean="0"/>
              <a:t>&lt;</a:t>
            </a:r>
            <a:r>
              <a:rPr lang="en-GB" dirty="0" err="1" smtClean="0"/>
              <a:t>nav</a:t>
            </a:r>
            <a:r>
              <a:rPr lang="en-GB" dirty="0" smtClean="0"/>
              <a:t> class="</a:t>
            </a:r>
            <a:r>
              <a:rPr lang="en-GB" dirty="0" err="1" smtClean="0"/>
              <a:t>navbar</a:t>
            </a:r>
            <a:r>
              <a:rPr lang="en-GB" dirty="0" smtClean="0"/>
              <a:t> </a:t>
            </a:r>
            <a:r>
              <a:rPr lang="en-GB" dirty="0" err="1" smtClean="0"/>
              <a:t>navbar</a:t>
            </a:r>
            <a:r>
              <a:rPr lang="en-GB" dirty="0" smtClean="0"/>
              <a:t>-expand-</a:t>
            </a:r>
            <a:r>
              <a:rPr lang="en-GB" dirty="0" err="1" smtClean="0"/>
              <a:t>lg</a:t>
            </a:r>
            <a:r>
              <a:rPr lang="en-GB" dirty="0" smtClean="0"/>
              <a:t> </a:t>
            </a:r>
            <a:r>
              <a:rPr lang="en-GB" dirty="0" err="1" smtClean="0"/>
              <a:t>navbar</a:t>
            </a:r>
            <a:r>
              <a:rPr lang="en-GB" dirty="0" smtClean="0"/>
              <a:t>-light </a:t>
            </a:r>
            <a:r>
              <a:rPr lang="en-GB" dirty="0" err="1" smtClean="0"/>
              <a:t>bg</a:t>
            </a:r>
            <a:r>
              <a:rPr lang="en-GB" dirty="0" smtClean="0"/>
              <a:t>-light"&gt;</a:t>
            </a:r>
          </a:p>
          <a:p>
            <a:pPr marL="0" indent="0">
              <a:buNone/>
            </a:pPr>
            <a:r>
              <a:rPr lang="en-GB" dirty="0" smtClean="0"/>
              <a:t>    </a:t>
            </a:r>
          </a:p>
          <a:p>
            <a:pPr marL="0" indent="0">
              <a:buNone/>
            </a:pPr>
            <a:r>
              <a:rPr lang="en-GB" dirty="0" smtClean="0"/>
              <a:t>          &lt;a class="</a:t>
            </a:r>
            <a:r>
              <a:rPr lang="en-GB" dirty="0" err="1" smtClean="0"/>
              <a:t>navbar</a:t>
            </a:r>
            <a:r>
              <a:rPr lang="en-GB" dirty="0" smtClean="0"/>
              <a:t>-brand" &gt; &lt;</a:t>
            </a:r>
            <a:r>
              <a:rPr lang="en-GB" dirty="0" err="1" smtClean="0"/>
              <a:t>img</a:t>
            </a:r>
            <a:r>
              <a:rPr lang="en-GB" dirty="0" smtClean="0"/>
              <a:t> </a:t>
            </a:r>
            <a:r>
              <a:rPr lang="en-GB" dirty="0" err="1" smtClean="0"/>
              <a:t>src</a:t>
            </a:r>
            <a:r>
              <a:rPr lang="en-GB" dirty="0" smtClean="0"/>
              <a:t>="</a:t>
            </a:r>
            <a:r>
              <a:rPr lang="en-GB" dirty="0" err="1" smtClean="0"/>
              <a:t>css</a:t>
            </a:r>
            <a:r>
              <a:rPr lang="en-GB" dirty="0" smtClean="0"/>
              <a:t>/</a:t>
            </a:r>
            <a:r>
              <a:rPr lang="en-GB" dirty="0" err="1" smtClean="0"/>
              <a:t>imgs</a:t>
            </a:r>
            <a:r>
              <a:rPr lang="en-GB" dirty="0" smtClean="0"/>
              <a:t>/logo.jpg" width="190" height="60" alt=""&gt; &lt;/a&gt;</a:t>
            </a:r>
          </a:p>
          <a:p>
            <a:pPr marL="0" indent="0">
              <a:buNone/>
            </a:pPr>
            <a:r>
              <a:rPr lang="en-GB" dirty="0" smtClean="0"/>
              <a:t>          </a:t>
            </a:r>
          </a:p>
          <a:p>
            <a:pPr marL="0" indent="0">
              <a:buNone/>
            </a:pPr>
            <a:r>
              <a:rPr lang="en-GB" dirty="0" smtClean="0"/>
              <a:t>          &lt;button class="</a:t>
            </a:r>
            <a:r>
              <a:rPr lang="en-GB" dirty="0" err="1" smtClean="0"/>
              <a:t>navbar-toggler</a:t>
            </a:r>
            <a:r>
              <a:rPr lang="en-GB" dirty="0" smtClean="0"/>
              <a:t>" type="button" data-toggle="collapse" data-target="#</a:t>
            </a:r>
            <a:r>
              <a:rPr lang="en-GB" dirty="0" err="1" smtClean="0"/>
              <a:t>navbarSupportedContent</a:t>
            </a:r>
            <a:r>
              <a:rPr lang="en-GB" dirty="0" smtClean="0"/>
              <a:t>" aria-controls="</a:t>
            </a:r>
            <a:r>
              <a:rPr lang="en-GB" dirty="0" err="1" smtClean="0"/>
              <a:t>navbarSupportedContent</a:t>
            </a:r>
            <a:r>
              <a:rPr lang="en-GB" dirty="0" smtClean="0"/>
              <a:t>" aria-expanded="false" aria-label="Toggle navigation"&gt;</a:t>
            </a:r>
          </a:p>
          <a:p>
            <a:pPr marL="0" indent="0">
              <a:buNone/>
            </a:pPr>
            <a:r>
              <a:rPr lang="en-GB" dirty="0" smtClean="0"/>
              <a:t>             &lt;span class="</a:t>
            </a:r>
            <a:r>
              <a:rPr lang="en-GB" dirty="0" err="1" smtClean="0"/>
              <a:t>navbar</a:t>
            </a:r>
            <a:r>
              <a:rPr lang="en-GB" dirty="0" smtClean="0"/>
              <a:t>-</a:t>
            </a:r>
            <a:r>
              <a:rPr lang="en-GB" dirty="0" err="1" smtClean="0"/>
              <a:t>toggler</a:t>
            </a:r>
            <a:r>
              <a:rPr lang="en-GB" dirty="0" smtClean="0"/>
              <a:t>-icon"&gt;&lt;/span&gt;</a:t>
            </a:r>
          </a:p>
          <a:p>
            <a:pPr marL="0" indent="0">
              <a:buNone/>
            </a:pPr>
            <a:r>
              <a:rPr lang="en-GB" dirty="0" smtClean="0"/>
              <a:t>          &lt;/button&gt;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  &lt;div class="collapse </a:t>
            </a:r>
            <a:r>
              <a:rPr lang="en-GB" dirty="0" err="1" smtClean="0"/>
              <a:t>navbar</a:t>
            </a:r>
            <a:r>
              <a:rPr lang="en-GB" dirty="0" smtClean="0"/>
              <a:t>-collapse" id="</a:t>
            </a:r>
            <a:r>
              <a:rPr lang="en-GB" dirty="0" err="1" smtClean="0"/>
              <a:t>navbarSupportedContent</a:t>
            </a:r>
            <a:r>
              <a:rPr lang="en-GB" dirty="0" smtClean="0"/>
              <a:t>"&gt;</a:t>
            </a:r>
          </a:p>
          <a:p>
            <a:pPr marL="0" indent="0">
              <a:buNone/>
            </a:pPr>
            <a:r>
              <a:rPr lang="en-GB" dirty="0" smtClean="0"/>
              <a:t>    &lt;</a:t>
            </a:r>
            <a:r>
              <a:rPr lang="en-GB" dirty="0" err="1" smtClean="0"/>
              <a:t>ul</a:t>
            </a:r>
            <a:r>
              <a:rPr lang="en-GB" dirty="0" smtClean="0"/>
              <a:t> class="</a:t>
            </a:r>
            <a:r>
              <a:rPr lang="en-GB" dirty="0" err="1" smtClean="0"/>
              <a:t>navbar-nav</a:t>
            </a:r>
            <a:r>
              <a:rPr lang="en-GB" dirty="0" smtClean="0"/>
              <a:t> </a:t>
            </a:r>
            <a:r>
              <a:rPr lang="en-GB" dirty="0" err="1" smtClean="0"/>
              <a:t>mr</a:t>
            </a:r>
            <a:r>
              <a:rPr lang="en-GB" dirty="0" smtClean="0"/>
              <a:t>-auto"&gt;</a:t>
            </a:r>
          </a:p>
          <a:p>
            <a:pPr marL="0" indent="0">
              <a:buNone/>
            </a:pPr>
            <a:r>
              <a:rPr lang="en-GB" dirty="0" smtClean="0"/>
              <a:t>        </a:t>
            </a:r>
          </a:p>
          <a:p>
            <a:pPr marL="0" indent="0">
              <a:buNone/>
            </a:pPr>
            <a:r>
              <a:rPr lang="en-GB" dirty="0" smtClean="0"/>
              <a:t>      &lt;li class="</a:t>
            </a:r>
            <a:r>
              <a:rPr lang="en-GB" dirty="0" err="1" smtClean="0"/>
              <a:t>nav</a:t>
            </a:r>
            <a:r>
              <a:rPr lang="en-GB" dirty="0" smtClean="0"/>
              <a:t>-item active"&gt;</a:t>
            </a:r>
          </a:p>
          <a:p>
            <a:pPr marL="0" indent="0">
              <a:buNone/>
            </a:pPr>
            <a:r>
              <a:rPr lang="en-GB" dirty="0" smtClean="0"/>
              <a:t>        &lt;a class="</a:t>
            </a:r>
            <a:r>
              <a:rPr lang="en-GB" dirty="0" err="1" smtClean="0"/>
              <a:t>nav</a:t>
            </a:r>
            <a:r>
              <a:rPr lang="en-GB" dirty="0" smtClean="0"/>
              <a:t>-link" </a:t>
            </a:r>
            <a:r>
              <a:rPr lang="en-GB" dirty="0" err="1" smtClean="0"/>
              <a:t>href</a:t>
            </a:r>
            <a:r>
              <a:rPr lang="en-GB" dirty="0" smtClean="0"/>
              <a:t>="main page2.html"&gt;Home &lt;span class="</a:t>
            </a:r>
            <a:r>
              <a:rPr lang="en-GB" dirty="0" err="1" smtClean="0"/>
              <a:t>sr</a:t>
            </a:r>
            <a:r>
              <a:rPr lang="en-GB" dirty="0" smtClean="0"/>
              <a:t>-only"&gt;(current)&lt;/span&gt;&lt;/a&gt;</a:t>
            </a:r>
          </a:p>
          <a:p>
            <a:pPr marL="0" indent="0">
              <a:buNone/>
            </a:pPr>
            <a:r>
              <a:rPr lang="en-GB" dirty="0" smtClean="0"/>
              <a:t>      &lt;/li&gt;</a:t>
            </a:r>
          </a:p>
          <a:p>
            <a:pPr marL="0" indent="0">
              <a:buNone/>
            </a:pPr>
            <a:r>
              <a:rPr lang="en-GB" dirty="0" smtClean="0"/>
              <a:t>      </a:t>
            </a:r>
          </a:p>
          <a:p>
            <a:pPr marL="0" indent="0">
              <a:buNone/>
            </a:pPr>
            <a:r>
              <a:rPr lang="en-GB" dirty="0" smtClean="0"/>
              <a:t>      &lt;li class="</a:t>
            </a:r>
            <a:r>
              <a:rPr lang="en-GB" dirty="0" err="1" smtClean="0"/>
              <a:t>nav</a:t>
            </a:r>
            <a:r>
              <a:rPr lang="en-GB" dirty="0" smtClean="0"/>
              <a:t>-item"&gt;</a:t>
            </a:r>
          </a:p>
          <a:p>
            <a:pPr marL="0" indent="0">
              <a:buNone/>
            </a:pPr>
            <a:r>
              <a:rPr lang="en-GB" dirty="0" smtClean="0"/>
              <a:t>        &lt;a class="</a:t>
            </a:r>
            <a:r>
              <a:rPr lang="en-GB" dirty="0" err="1" smtClean="0"/>
              <a:t>nav</a:t>
            </a:r>
            <a:r>
              <a:rPr lang="en-GB" dirty="0" smtClean="0"/>
              <a:t>-link" </a:t>
            </a:r>
            <a:r>
              <a:rPr lang="en-GB" dirty="0" err="1" smtClean="0"/>
              <a:t>href</a:t>
            </a:r>
            <a:r>
              <a:rPr lang="en-GB" dirty="0" smtClean="0"/>
              <a:t>="#"&gt;my books&lt;/a&gt;</a:t>
            </a:r>
          </a:p>
          <a:p>
            <a:pPr marL="0" indent="0">
              <a:buNone/>
            </a:pPr>
            <a:r>
              <a:rPr lang="en-GB" dirty="0" smtClean="0"/>
              <a:t>      &lt;/li&gt;</a:t>
            </a:r>
          </a:p>
          <a:p>
            <a:pPr marL="0" indent="0">
              <a:buNone/>
            </a:pPr>
            <a:r>
              <a:rPr lang="en-GB" dirty="0" smtClean="0"/>
              <a:t>      &lt;li class="</a:t>
            </a:r>
            <a:r>
              <a:rPr lang="en-GB" dirty="0" err="1" smtClean="0"/>
              <a:t>nav</a:t>
            </a:r>
            <a:r>
              <a:rPr lang="en-GB" dirty="0" smtClean="0"/>
              <a:t>-item dropdown"&gt;</a:t>
            </a:r>
          </a:p>
          <a:p>
            <a:pPr marL="0" indent="0">
              <a:buNone/>
            </a:pPr>
            <a:r>
              <a:rPr lang="en-GB" dirty="0" smtClean="0"/>
              <a:t>        &lt;a class="</a:t>
            </a:r>
            <a:r>
              <a:rPr lang="en-GB" dirty="0" err="1" smtClean="0"/>
              <a:t>nav</a:t>
            </a:r>
            <a:r>
              <a:rPr lang="en-GB" dirty="0" smtClean="0"/>
              <a:t>-link dropdown-toggle" </a:t>
            </a:r>
            <a:r>
              <a:rPr lang="en-GB" dirty="0" err="1" smtClean="0"/>
              <a:t>href</a:t>
            </a:r>
            <a:r>
              <a:rPr lang="en-GB" dirty="0" smtClean="0"/>
              <a:t>="#" id="</a:t>
            </a:r>
            <a:r>
              <a:rPr lang="en-GB" dirty="0" err="1" smtClean="0"/>
              <a:t>navbarDropdown</a:t>
            </a:r>
            <a:r>
              <a:rPr lang="en-GB" dirty="0" smtClean="0"/>
              <a:t>" role="button" data-toggle="dropdown" aria-</a:t>
            </a:r>
            <a:r>
              <a:rPr lang="en-GB" dirty="0" err="1" smtClean="0"/>
              <a:t>haspopup</a:t>
            </a:r>
            <a:r>
              <a:rPr lang="en-GB" dirty="0" smtClean="0"/>
              <a:t>="true" aria-expanded="false"&gt; browse &lt;/a&gt;</a:t>
            </a:r>
          </a:p>
          <a:p>
            <a:pPr marL="0" indent="0">
              <a:buNone/>
            </a:pPr>
            <a:r>
              <a:rPr lang="en-GB" dirty="0" smtClean="0"/>
              <a:t>        &lt;div class="dropdown-menu" aria-</a:t>
            </a:r>
            <a:r>
              <a:rPr lang="en-GB" dirty="0" err="1" smtClean="0"/>
              <a:t>labelledby</a:t>
            </a:r>
            <a:r>
              <a:rPr lang="en-GB" dirty="0" smtClean="0"/>
              <a:t>="</a:t>
            </a:r>
            <a:r>
              <a:rPr lang="en-GB" dirty="0" err="1" smtClean="0"/>
              <a:t>navbarDropdown</a:t>
            </a:r>
            <a:r>
              <a:rPr lang="en-GB" dirty="0" smtClean="0"/>
              <a:t>"&gt;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57875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25320"/>
          </a:xfrm>
        </p:spPr>
        <p:txBody>
          <a:bodyPr/>
          <a:lstStyle/>
          <a:p>
            <a:r>
              <a:rPr lang="en-GB" dirty="0" smtClean="0"/>
              <a:t>Cards (html)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25321"/>
            <a:ext cx="12192000" cy="603268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GB" dirty="0" smtClean="0"/>
              <a:t> &lt;/div&gt;</a:t>
            </a:r>
          </a:p>
          <a:p>
            <a:pPr marL="0" indent="0">
              <a:buNone/>
            </a:pPr>
            <a:r>
              <a:rPr lang="en-GB" dirty="0" smtClean="0"/>
              <a:t>            &lt;div class="cards"&gt;   &lt;div class="image"&gt;</a:t>
            </a:r>
          </a:p>
          <a:p>
            <a:pPr marL="0" indent="0">
              <a:buNone/>
            </a:pPr>
            <a:r>
              <a:rPr lang="en-GB" dirty="0" smtClean="0"/>
              <a:t>                    &lt;</a:t>
            </a:r>
            <a:r>
              <a:rPr lang="en-GB" dirty="0" err="1" smtClean="0"/>
              <a:t>img</a:t>
            </a:r>
            <a:r>
              <a:rPr lang="en-GB" dirty="0" smtClean="0"/>
              <a:t> height="200px" </a:t>
            </a:r>
            <a:r>
              <a:rPr lang="en-GB" dirty="0" err="1" smtClean="0"/>
              <a:t>src</a:t>
            </a:r>
            <a:r>
              <a:rPr lang="en-GB" dirty="0" smtClean="0"/>
              <a:t>="</a:t>
            </a:r>
            <a:r>
              <a:rPr lang="en-GB" dirty="0" err="1" smtClean="0"/>
              <a:t>css</a:t>
            </a:r>
            <a:r>
              <a:rPr lang="en-GB" dirty="0" smtClean="0"/>
              <a:t>/</a:t>
            </a:r>
            <a:r>
              <a:rPr lang="en-GB" dirty="0" err="1" smtClean="0"/>
              <a:t>imgs</a:t>
            </a:r>
            <a:r>
              <a:rPr lang="en-GB" dirty="0" smtClean="0"/>
              <a:t>/6.jpg"&gt;</a:t>
            </a:r>
          </a:p>
          <a:p>
            <a:pPr marL="0" indent="0">
              <a:buNone/>
            </a:pPr>
            <a:r>
              <a:rPr lang="en-GB" dirty="0" smtClean="0"/>
              <a:t>                &lt;/div&gt;</a:t>
            </a:r>
          </a:p>
          <a:p>
            <a:pPr marL="0" indent="0">
              <a:buNone/>
            </a:pPr>
            <a:r>
              <a:rPr lang="en-GB" dirty="0" smtClean="0"/>
              <a:t>                &lt;div class="title"&gt;</a:t>
            </a:r>
          </a:p>
          <a:p>
            <a:pPr marL="0" indent="0">
              <a:buNone/>
            </a:pPr>
            <a:r>
              <a:rPr lang="en-GB" dirty="0" smtClean="0"/>
              <a:t>                    &lt;h4&gt;Devoted to the Deaf, Did Alexander Graham Bell Do More Harm Than Good?&lt;/h4&gt;</a:t>
            </a:r>
          </a:p>
          <a:p>
            <a:pPr marL="0" indent="0">
              <a:buNone/>
            </a:pPr>
            <a:r>
              <a:rPr lang="en-GB" dirty="0" smtClean="0"/>
              <a:t>                &lt;/div&gt;</a:t>
            </a:r>
          </a:p>
          <a:p>
            <a:pPr marL="0" indent="0">
              <a:buNone/>
            </a:pPr>
            <a:r>
              <a:rPr lang="en-GB" dirty="0" smtClean="0"/>
              <a:t>                &lt;div class="des"&gt;</a:t>
            </a:r>
          </a:p>
          <a:p>
            <a:pPr marL="0" indent="0">
              <a:buNone/>
            </a:pPr>
            <a:r>
              <a:rPr lang="en-GB" dirty="0" smtClean="0"/>
              <a:t>                    &lt;p&gt;Katie Booth‘s new biography, “The Invention of Miracles,” argues that the inventor’s view of deafness as a deficit to be cured by </a:t>
            </a:r>
            <a:r>
              <a:rPr lang="en-GB" dirty="0" err="1" smtClean="0"/>
              <a:t>oralism</a:t>
            </a:r>
            <a:r>
              <a:rPr lang="en-GB" dirty="0" smtClean="0"/>
              <a:t> has had a long, destructive influence on deaf culture.&lt;/p&gt;</a:t>
            </a:r>
          </a:p>
          <a:p>
            <a:pPr marL="0" indent="0">
              <a:buNone/>
            </a:pPr>
            <a:r>
              <a:rPr lang="en-GB" dirty="0" smtClean="0"/>
              <a:t>                &lt;/div&gt;</a:t>
            </a:r>
          </a:p>
          <a:p>
            <a:pPr marL="0" indent="0">
              <a:buNone/>
            </a:pPr>
            <a:r>
              <a:rPr lang="en-GB" dirty="0" smtClean="0"/>
              <a:t>            &lt;/div&gt;</a:t>
            </a:r>
          </a:p>
          <a:p>
            <a:pPr marL="0" indent="0">
              <a:buNone/>
            </a:pPr>
            <a:r>
              <a:rPr lang="en-GB" dirty="0" smtClean="0"/>
              <a:t>            &lt;div class="cards"&gt;</a:t>
            </a:r>
          </a:p>
          <a:p>
            <a:pPr marL="0" indent="0">
              <a:buNone/>
            </a:pPr>
            <a:r>
              <a:rPr lang="en-GB" dirty="0" smtClean="0"/>
              <a:t>                &lt;div class="image"&gt;</a:t>
            </a:r>
          </a:p>
          <a:p>
            <a:pPr marL="0" indent="0">
              <a:buNone/>
            </a:pPr>
            <a:r>
              <a:rPr lang="en-GB" dirty="0" smtClean="0"/>
              <a:t>                    &lt;</a:t>
            </a:r>
            <a:r>
              <a:rPr lang="en-GB" dirty="0" err="1" smtClean="0"/>
              <a:t>img</a:t>
            </a:r>
            <a:r>
              <a:rPr lang="en-GB" dirty="0" smtClean="0"/>
              <a:t> height="200px" </a:t>
            </a:r>
            <a:r>
              <a:rPr lang="en-GB" dirty="0" err="1" smtClean="0"/>
              <a:t>src</a:t>
            </a:r>
            <a:r>
              <a:rPr lang="en-GB" dirty="0" smtClean="0"/>
              <a:t>="</a:t>
            </a:r>
            <a:r>
              <a:rPr lang="en-GB" dirty="0" err="1" smtClean="0"/>
              <a:t>css</a:t>
            </a:r>
            <a:r>
              <a:rPr lang="en-GB" dirty="0" smtClean="0"/>
              <a:t>/</a:t>
            </a:r>
            <a:r>
              <a:rPr lang="en-GB" dirty="0" err="1" smtClean="0"/>
              <a:t>imgs</a:t>
            </a:r>
            <a:r>
              <a:rPr lang="en-GB" dirty="0" smtClean="0"/>
              <a:t>/7.jpg"&gt;</a:t>
            </a:r>
          </a:p>
          <a:p>
            <a:pPr marL="0" indent="0">
              <a:buNone/>
            </a:pPr>
            <a:r>
              <a:rPr lang="en-GB" dirty="0" smtClean="0"/>
              <a:t>                &lt;/div&gt;</a:t>
            </a:r>
          </a:p>
          <a:p>
            <a:pPr marL="0" indent="0">
              <a:buNone/>
            </a:pPr>
            <a:r>
              <a:rPr lang="en-GB" dirty="0" smtClean="0"/>
              <a:t>                &lt;div class="title"&gt;</a:t>
            </a:r>
          </a:p>
          <a:p>
            <a:pPr marL="0" indent="0">
              <a:buNone/>
            </a:pPr>
            <a:r>
              <a:rPr lang="en-GB" dirty="0" smtClean="0"/>
              <a:t>                    &lt;h4&gt;Is There Really Such a Thing as Maternal Instinct?&lt;/h4&gt;</a:t>
            </a:r>
          </a:p>
          <a:p>
            <a:pPr marL="0" indent="0">
              <a:buNone/>
            </a:pPr>
            <a:r>
              <a:rPr lang="en-GB" dirty="0" smtClean="0"/>
              <a:t>                &lt;/div&gt;</a:t>
            </a:r>
          </a:p>
          <a:p>
            <a:pPr marL="0" indent="0">
              <a:buNone/>
            </a:pPr>
            <a:r>
              <a:rPr lang="en-GB" dirty="0" smtClean="0"/>
              <a:t>                &lt;div class="des"&gt;</a:t>
            </a:r>
          </a:p>
          <a:p>
            <a:pPr marL="0" indent="0">
              <a:buNone/>
            </a:pPr>
            <a:r>
              <a:rPr lang="en-GB" dirty="0" smtClean="0"/>
              <a:t>                    &lt;p&gt;As a journalist and young mother, Abigail Tucker wanted scientific proof that the female of our species possesses a maternal instinct.</a:t>
            </a:r>
          </a:p>
          <a:p>
            <a:pPr marL="0" indent="0">
              <a:buNone/>
            </a:pPr>
            <a:r>
              <a:rPr lang="en-GB" dirty="0" smtClean="0"/>
              <a:t>                    Yet after she spoke with dozens of scientists around the world.&lt;/p&gt;</a:t>
            </a:r>
          </a:p>
          <a:p>
            <a:pPr marL="0" indent="0">
              <a:buNone/>
            </a:pPr>
            <a:r>
              <a:rPr lang="en-GB" dirty="0" smtClean="0"/>
              <a:t>                &lt;/div&gt;</a:t>
            </a:r>
          </a:p>
          <a:p>
            <a:pPr marL="0" indent="0">
              <a:buNone/>
            </a:pPr>
            <a:r>
              <a:rPr lang="en-GB" dirty="0" smtClean="0"/>
              <a:t>            &lt;/div</a:t>
            </a:r>
            <a:r>
              <a:rPr lang="en-GB" dirty="0"/>
              <a:t>&gt;</a:t>
            </a:r>
            <a:endParaRPr lang="ar-AE" dirty="0"/>
          </a:p>
        </p:txBody>
      </p:sp>
    </p:spTree>
    <p:extLst>
      <p:ext uri="{BB962C8B-B14F-4D97-AF65-F5344CB8AC3E}">
        <p14:creationId xmlns:p14="http://schemas.microsoft.com/office/powerpoint/2010/main" val="14059200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25320"/>
          </a:xfrm>
        </p:spPr>
        <p:txBody>
          <a:bodyPr/>
          <a:lstStyle/>
          <a:p>
            <a:r>
              <a:rPr lang="en-GB" dirty="0" smtClean="0"/>
              <a:t>Cards (html)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25321"/>
            <a:ext cx="12192000" cy="60326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smtClean="0"/>
              <a:t> &lt;div class="cards"&gt;</a:t>
            </a:r>
          </a:p>
          <a:p>
            <a:pPr marL="0" indent="0">
              <a:buNone/>
            </a:pPr>
            <a:r>
              <a:rPr lang="en-GB" dirty="0" smtClean="0"/>
              <a:t>                &lt;div class="image"&gt;</a:t>
            </a:r>
          </a:p>
          <a:p>
            <a:pPr marL="0" indent="0">
              <a:buNone/>
            </a:pPr>
            <a:r>
              <a:rPr lang="en-GB" dirty="0" smtClean="0"/>
              <a:t>                    &lt;</a:t>
            </a:r>
            <a:r>
              <a:rPr lang="en-GB" dirty="0" err="1" smtClean="0"/>
              <a:t>img</a:t>
            </a:r>
            <a:r>
              <a:rPr lang="en-GB" dirty="0" smtClean="0"/>
              <a:t> height="200px" </a:t>
            </a:r>
            <a:r>
              <a:rPr lang="en-GB" dirty="0" err="1" smtClean="0"/>
              <a:t>src</a:t>
            </a:r>
            <a:r>
              <a:rPr lang="en-GB" dirty="0" smtClean="0"/>
              <a:t>="</a:t>
            </a:r>
            <a:r>
              <a:rPr lang="en-GB" dirty="0" err="1" smtClean="0"/>
              <a:t>css</a:t>
            </a:r>
            <a:r>
              <a:rPr lang="en-GB" dirty="0" smtClean="0"/>
              <a:t>/</a:t>
            </a:r>
            <a:r>
              <a:rPr lang="en-GB" dirty="0" err="1" smtClean="0"/>
              <a:t>imgs</a:t>
            </a:r>
            <a:r>
              <a:rPr lang="en-GB" dirty="0" smtClean="0"/>
              <a:t>/8.jpg"&gt;</a:t>
            </a:r>
          </a:p>
          <a:p>
            <a:pPr marL="0" indent="0">
              <a:buNone/>
            </a:pPr>
            <a:r>
              <a:rPr lang="en-GB" dirty="0" smtClean="0"/>
              <a:t>                &lt;/div&gt;</a:t>
            </a:r>
          </a:p>
          <a:p>
            <a:pPr marL="0" indent="0">
              <a:buNone/>
            </a:pPr>
            <a:r>
              <a:rPr lang="en-GB" dirty="0" smtClean="0"/>
              <a:t>                &lt;div class="title"&gt;</a:t>
            </a:r>
          </a:p>
          <a:p>
            <a:pPr marL="0" indent="0">
              <a:buNone/>
            </a:pPr>
            <a:r>
              <a:rPr lang="en-GB" dirty="0" smtClean="0"/>
              <a:t>                    &lt;h4&gt;New &amp; Noteworthy, From Elizabeth Warren to Life as a Black Millennial&lt;/h4&gt;</a:t>
            </a:r>
          </a:p>
          <a:p>
            <a:pPr marL="0" indent="0">
              <a:buNone/>
            </a:pPr>
            <a:r>
              <a:rPr lang="en-GB" dirty="0" smtClean="0"/>
              <a:t>                &lt;/div&gt;</a:t>
            </a:r>
          </a:p>
          <a:p>
            <a:pPr marL="0" indent="0">
              <a:buNone/>
            </a:pPr>
            <a:r>
              <a:rPr lang="en-GB" dirty="0" smtClean="0"/>
              <a:t>                &lt;div class="des"&gt;</a:t>
            </a:r>
          </a:p>
          <a:p>
            <a:pPr marL="0" indent="0">
              <a:buNone/>
            </a:pPr>
            <a:r>
              <a:rPr lang="en-GB" dirty="0" smtClean="0"/>
              <a:t>                    &lt;p&gt;A selection of recent titles of interest; plus, a peek at what our colleagues around the newsroom are reading.&lt;/p&gt;</a:t>
            </a:r>
          </a:p>
          <a:p>
            <a:pPr marL="0" indent="0">
              <a:buNone/>
            </a:pPr>
            <a:r>
              <a:rPr lang="en-GB" dirty="0" smtClean="0"/>
              <a:t>                &lt;/div&gt;</a:t>
            </a:r>
          </a:p>
          <a:p>
            <a:pPr marL="0" indent="0">
              <a:buNone/>
            </a:pPr>
            <a:r>
              <a:rPr lang="en-GB" dirty="0" smtClean="0"/>
              <a:t>            &lt;/div&gt;</a:t>
            </a:r>
          </a:p>
          <a:p>
            <a:pPr marL="0" indent="0">
              <a:buNone/>
            </a:pPr>
            <a:r>
              <a:rPr lang="en-GB" dirty="0" smtClean="0"/>
              <a:t>            &lt;!--this is the cards end--&gt;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526650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25320"/>
          </a:xfrm>
        </p:spPr>
        <p:txBody>
          <a:bodyPr/>
          <a:lstStyle/>
          <a:p>
            <a:r>
              <a:rPr lang="en-GB" dirty="0" smtClean="0"/>
              <a:t>Footer (html)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25321"/>
            <a:ext cx="12192000" cy="603268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GB" dirty="0" smtClean="0"/>
              <a:t>&lt;footer&gt;</a:t>
            </a:r>
          </a:p>
          <a:p>
            <a:pPr marL="0" indent="0">
              <a:buNone/>
            </a:pPr>
            <a:r>
              <a:rPr lang="en-GB" dirty="0" smtClean="0"/>
              <a:t>  &lt;div class="footer-content"&gt;</a:t>
            </a:r>
          </a:p>
          <a:p>
            <a:pPr marL="0" indent="0">
              <a:buNone/>
            </a:pPr>
            <a:r>
              <a:rPr lang="en-GB" dirty="0" smtClean="0"/>
              <a:t>     &lt;div class="left box"&gt;</a:t>
            </a:r>
          </a:p>
          <a:p>
            <a:pPr marL="0" indent="0">
              <a:buNone/>
            </a:pPr>
            <a:r>
              <a:rPr lang="en-GB" dirty="0" smtClean="0"/>
              <a:t>        &lt;h2&gt;About us&lt;/h2&gt;</a:t>
            </a:r>
          </a:p>
          <a:p>
            <a:pPr marL="0" indent="0">
              <a:buNone/>
            </a:pPr>
            <a:r>
              <a:rPr lang="en-GB" dirty="0" smtClean="0"/>
              <a:t>        &lt;div class="content"&gt;</a:t>
            </a:r>
          </a:p>
          <a:p>
            <a:pPr marL="0" indent="0">
              <a:buNone/>
            </a:pPr>
            <a:r>
              <a:rPr lang="en-GB" dirty="0" smtClean="0"/>
              <a:t>          &lt;p&gt;</a:t>
            </a:r>
            <a:r>
              <a:rPr lang="en-GB" dirty="0" err="1" smtClean="0"/>
              <a:t>ShelfTons</a:t>
            </a:r>
            <a:r>
              <a:rPr lang="en-GB" dirty="0" smtClean="0"/>
              <a:t> is the UAE’s leading book recommendation </a:t>
            </a:r>
            <a:r>
              <a:rPr lang="en-GB" dirty="0" err="1" smtClean="0"/>
              <a:t>website.OUR</a:t>
            </a:r>
            <a:r>
              <a:rPr lang="en-GB" dirty="0" smtClean="0"/>
              <a:t> MISSION IS to share book love and encourage reading for pleasure by offering the tools, advice and information needed to help our members and browsers find their next </a:t>
            </a:r>
            <a:r>
              <a:rPr lang="en-GB" dirty="0" err="1" smtClean="0"/>
              <a:t>favorite</a:t>
            </a:r>
            <a:r>
              <a:rPr lang="en-GB" dirty="0" smtClean="0"/>
              <a:t> book.&lt;/p&gt;   </a:t>
            </a:r>
          </a:p>
          <a:p>
            <a:pPr marL="0" indent="0">
              <a:buNone/>
            </a:pPr>
            <a:r>
              <a:rPr lang="en-GB" dirty="0" smtClean="0"/>
              <a:t>          &lt;div class="social"&gt;</a:t>
            </a:r>
          </a:p>
          <a:p>
            <a:pPr marL="0" indent="0">
              <a:buNone/>
            </a:pPr>
            <a:r>
              <a:rPr lang="en-GB" dirty="0" smtClean="0"/>
              <a:t>                            &lt;a </a:t>
            </a:r>
            <a:r>
              <a:rPr lang="en-GB" dirty="0" err="1" smtClean="0"/>
              <a:t>href</a:t>
            </a:r>
            <a:r>
              <a:rPr lang="en-GB" dirty="0" smtClean="0"/>
              <a:t>="#"&gt;&lt;</a:t>
            </a:r>
            <a:r>
              <a:rPr lang="en-GB" dirty="0" err="1" smtClean="0"/>
              <a:t>i</a:t>
            </a:r>
            <a:r>
              <a:rPr lang="en-GB" dirty="0" smtClean="0"/>
              <a:t> class="fab fa-</a:t>
            </a:r>
            <a:r>
              <a:rPr lang="en-GB" dirty="0" err="1" smtClean="0"/>
              <a:t>facebook</a:t>
            </a:r>
            <a:r>
              <a:rPr lang="en-GB" dirty="0" smtClean="0"/>
              <a:t>-f"&gt;&lt;/</a:t>
            </a:r>
            <a:r>
              <a:rPr lang="en-GB" dirty="0" err="1" smtClean="0"/>
              <a:t>i</a:t>
            </a:r>
            <a:r>
              <a:rPr lang="en-GB" dirty="0" smtClean="0"/>
              <a:t>&gt;&lt;/a&gt;</a:t>
            </a:r>
          </a:p>
          <a:p>
            <a:pPr marL="0" indent="0">
              <a:buNone/>
            </a:pPr>
            <a:r>
              <a:rPr lang="en-GB" dirty="0" smtClean="0"/>
              <a:t>                            &lt;a </a:t>
            </a:r>
            <a:r>
              <a:rPr lang="en-GB" dirty="0" err="1" smtClean="0"/>
              <a:t>href</a:t>
            </a:r>
            <a:r>
              <a:rPr lang="en-GB" dirty="0" smtClean="0"/>
              <a:t>="#"&gt;&lt;</a:t>
            </a:r>
            <a:r>
              <a:rPr lang="en-GB" dirty="0" err="1" smtClean="0"/>
              <a:t>i</a:t>
            </a:r>
            <a:r>
              <a:rPr lang="en-GB" dirty="0" smtClean="0"/>
              <a:t> class="fab fa-twitter"&gt;&lt;/</a:t>
            </a:r>
            <a:r>
              <a:rPr lang="en-GB" dirty="0" err="1" smtClean="0"/>
              <a:t>i</a:t>
            </a:r>
            <a:r>
              <a:rPr lang="en-GB" dirty="0" smtClean="0"/>
              <a:t>&gt;&lt;/a&gt;</a:t>
            </a:r>
          </a:p>
          <a:p>
            <a:pPr marL="0" indent="0">
              <a:buNone/>
            </a:pPr>
            <a:r>
              <a:rPr lang="en-GB" dirty="0" smtClean="0"/>
              <a:t>                            &lt;a </a:t>
            </a:r>
            <a:r>
              <a:rPr lang="en-GB" dirty="0" err="1" smtClean="0"/>
              <a:t>href</a:t>
            </a:r>
            <a:r>
              <a:rPr lang="en-GB" dirty="0" smtClean="0"/>
              <a:t>="#"&gt;&lt;</a:t>
            </a:r>
            <a:r>
              <a:rPr lang="en-GB" dirty="0" err="1" smtClean="0"/>
              <a:t>i</a:t>
            </a:r>
            <a:r>
              <a:rPr lang="en-GB" dirty="0" smtClean="0"/>
              <a:t> class="fab fa-</a:t>
            </a:r>
            <a:r>
              <a:rPr lang="en-GB" dirty="0" err="1" smtClean="0"/>
              <a:t>instagram</a:t>
            </a:r>
            <a:r>
              <a:rPr lang="en-GB" dirty="0" smtClean="0"/>
              <a:t>"&gt;&lt;/</a:t>
            </a:r>
            <a:r>
              <a:rPr lang="en-GB" dirty="0" err="1" smtClean="0"/>
              <a:t>i</a:t>
            </a:r>
            <a:r>
              <a:rPr lang="en-GB" dirty="0" smtClean="0"/>
              <a:t>&gt;&lt;/a&gt;</a:t>
            </a:r>
          </a:p>
          <a:p>
            <a:pPr marL="0" indent="0">
              <a:buNone/>
            </a:pPr>
            <a:r>
              <a:rPr lang="en-GB" dirty="0" smtClean="0"/>
              <a:t>                            &lt;a </a:t>
            </a:r>
            <a:r>
              <a:rPr lang="en-GB" dirty="0" err="1" smtClean="0"/>
              <a:t>href</a:t>
            </a:r>
            <a:r>
              <a:rPr lang="en-GB" dirty="0" smtClean="0"/>
              <a:t>="#"&gt;&lt;</a:t>
            </a:r>
            <a:r>
              <a:rPr lang="en-GB" dirty="0" err="1" smtClean="0"/>
              <a:t>i</a:t>
            </a:r>
            <a:r>
              <a:rPr lang="en-GB" dirty="0" smtClean="0"/>
              <a:t> class="fab fa-</a:t>
            </a:r>
            <a:r>
              <a:rPr lang="en-GB" dirty="0" err="1" smtClean="0"/>
              <a:t>youtube</a:t>
            </a:r>
            <a:r>
              <a:rPr lang="en-GB" dirty="0" smtClean="0"/>
              <a:t>"&gt;&lt;/</a:t>
            </a:r>
            <a:r>
              <a:rPr lang="en-GB" dirty="0" err="1" smtClean="0"/>
              <a:t>i</a:t>
            </a:r>
            <a:r>
              <a:rPr lang="en-GB" dirty="0" smtClean="0"/>
              <a:t>&gt;&lt;/a&gt;</a:t>
            </a:r>
          </a:p>
          <a:p>
            <a:pPr marL="0" indent="0">
              <a:buNone/>
            </a:pPr>
            <a:r>
              <a:rPr lang="en-GB" dirty="0" smtClean="0"/>
              <a:t>                        &lt;/div</a:t>
            </a:r>
            <a:r>
              <a:rPr lang="en-GB" dirty="0"/>
              <a:t>&gt;</a:t>
            </a:r>
            <a:r>
              <a:rPr lang="en-GB" dirty="0" smtClean="0"/>
              <a:t>    &lt;/div</a:t>
            </a:r>
            <a:r>
              <a:rPr lang="en-GB" dirty="0"/>
              <a:t>&gt;</a:t>
            </a:r>
            <a:r>
              <a:rPr lang="en-GB" dirty="0" smtClean="0"/>
              <a:t>  &lt;/div&gt;</a:t>
            </a:r>
          </a:p>
          <a:p>
            <a:pPr marL="0" indent="0">
              <a:buNone/>
            </a:pPr>
            <a:r>
              <a:rPr lang="en-GB" dirty="0" smtClean="0"/>
              <a:t>                &lt;div class="</a:t>
            </a:r>
            <a:r>
              <a:rPr lang="en-GB" dirty="0" err="1" smtClean="0"/>
              <a:t>center</a:t>
            </a:r>
            <a:r>
              <a:rPr lang="en-GB" dirty="0" smtClean="0"/>
              <a:t> box"&gt;</a:t>
            </a:r>
          </a:p>
          <a:p>
            <a:pPr marL="0" indent="0">
              <a:buNone/>
            </a:pPr>
            <a:r>
              <a:rPr lang="en-GB" dirty="0" smtClean="0"/>
              <a:t>                    &lt;h2&gt;Address&lt;/h2&gt;</a:t>
            </a:r>
          </a:p>
          <a:p>
            <a:pPr marL="0" indent="0">
              <a:buNone/>
            </a:pPr>
            <a:r>
              <a:rPr lang="en-GB" dirty="0" smtClean="0"/>
              <a:t>                    &lt;div class="content"&gt;</a:t>
            </a:r>
          </a:p>
          <a:p>
            <a:pPr marL="0" indent="0">
              <a:buNone/>
            </a:pPr>
            <a:r>
              <a:rPr lang="en-GB" dirty="0" smtClean="0"/>
              <a:t>                        &lt;div class="place"&gt;</a:t>
            </a:r>
          </a:p>
          <a:p>
            <a:pPr marL="0" indent="0">
              <a:buNone/>
            </a:pPr>
            <a:r>
              <a:rPr lang="en-GB" dirty="0" smtClean="0"/>
              <a:t>                            &lt;</a:t>
            </a:r>
            <a:r>
              <a:rPr lang="en-GB" dirty="0" err="1" smtClean="0"/>
              <a:t>i</a:t>
            </a:r>
            <a:r>
              <a:rPr lang="en-GB" dirty="0" smtClean="0"/>
              <a:t> class="</a:t>
            </a:r>
            <a:r>
              <a:rPr lang="en-GB" dirty="0" err="1" smtClean="0"/>
              <a:t>fas</a:t>
            </a:r>
            <a:r>
              <a:rPr lang="en-GB" dirty="0" smtClean="0"/>
              <a:t> fa-map-marker-alt"&gt;&lt;/</a:t>
            </a:r>
            <a:r>
              <a:rPr lang="en-GB" dirty="0" err="1" smtClean="0"/>
              <a:t>i</a:t>
            </a:r>
            <a:r>
              <a:rPr lang="en-GB" dirty="0" smtClean="0"/>
              <a:t>&gt;</a:t>
            </a:r>
          </a:p>
          <a:p>
            <a:pPr marL="0" indent="0">
              <a:buNone/>
            </a:pPr>
            <a:r>
              <a:rPr lang="en-GB" dirty="0" smtClean="0"/>
              <a:t>                            &lt;</a:t>
            </a:r>
            <a:r>
              <a:rPr lang="en-GB" dirty="0" err="1" smtClean="0"/>
              <a:t>i</a:t>
            </a:r>
            <a:r>
              <a:rPr lang="en-GB" dirty="0" smtClean="0"/>
              <a:t> class="text"&gt;</a:t>
            </a:r>
            <a:r>
              <a:rPr lang="en-GB" dirty="0" err="1" smtClean="0"/>
              <a:t>xxxxx,xxxxxx</a:t>
            </a:r>
            <a:r>
              <a:rPr lang="en-GB" dirty="0" smtClean="0"/>
              <a:t>&lt;/</a:t>
            </a:r>
            <a:r>
              <a:rPr lang="en-GB" dirty="0" err="1" smtClean="0"/>
              <a:t>i</a:t>
            </a:r>
            <a:r>
              <a:rPr lang="en-GB" dirty="0" smtClean="0"/>
              <a:t>&gt;&lt;/div&gt;</a:t>
            </a:r>
          </a:p>
          <a:p>
            <a:pPr marL="0" indent="0">
              <a:buNone/>
            </a:pPr>
            <a:r>
              <a:rPr lang="en-GB" dirty="0" smtClean="0"/>
              <a:t>                        &lt;div class="phone"&gt;</a:t>
            </a:r>
          </a:p>
          <a:p>
            <a:pPr marL="0" indent="0">
              <a:buNone/>
            </a:pPr>
            <a:r>
              <a:rPr lang="en-GB" dirty="0" smtClean="0"/>
              <a:t>                            &lt;</a:t>
            </a:r>
            <a:r>
              <a:rPr lang="en-GB" dirty="0" err="1" smtClean="0"/>
              <a:t>i</a:t>
            </a:r>
            <a:r>
              <a:rPr lang="en-GB" dirty="0" smtClean="0"/>
              <a:t> class="</a:t>
            </a:r>
            <a:r>
              <a:rPr lang="en-GB" dirty="0" err="1" smtClean="0"/>
              <a:t>fas</a:t>
            </a:r>
            <a:r>
              <a:rPr lang="en-GB" dirty="0" smtClean="0"/>
              <a:t> fa-phone-alt"&gt;&lt;/</a:t>
            </a:r>
            <a:r>
              <a:rPr lang="en-GB" dirty="0" err="1" smtClean="0"/>
              <a:t>i</a:t>
            </a:r>
            <a:r>
              <a:rPr lang="en-GB" dirty="0" smtClean="0"/>
              <a:t>&gt;</a:t>
            </a:r>
          </a:p>
          <a:p>
            <a:pPr marL="0" indent="0">
              <a:buNone/>
            </a:pPr>
            <a:r>
              <a:rPr lang="en-GB" dirty="0" smtClean="0"/>
              <a:t>                            &lt;</a:t>
            </a:r>
            <a:r>
              <a:rPr lang="en-GB" dirty="0" err="1" smtClean="0"/>
              <a:t>i</a:t>
            </a:r>
            <a:r>
              <a:rPr lang="en-GB" dirty="0" smtClean="0"/>
              <a:t> class="text"&gt;+xxx </a:t>
            </a:r>
            <a:r>
              <a:rPr lang="en-GB" dirty="0" err="1" smtClean="0"/>
              <a:t>xxxxxxxx</a:t>
            </a:r>
            <a:r>
              <a:rPr lang="en-GB" dirty="0" smtClean="0"/>
              <a:t>&lt;/</a:t>
            </a:r>
            <a:r>
              <a:rPr lang="en-GB" dirty="0" err="1" smtClean="0"/>
              <a:t>i</a:t>
            </a:r>
            <a:r>
              <a:rPr lang="en-GB" dirty="0" smtClean="0"/>
              <a:t>&gt; &lt;/div&gt;</a:t>
            </a:r>
          </a:p>
          <a:p>
            <a:pPr marL="0" indent="0">
              <a:buNone/>
            </a:pPr>
            <a:r>
              <a:rPr lang="en-GB" dirty="0" smtClean="0"/>
              <a:t>                        &lt;div class="email"&gt;</a:t>
            </a:r>
          </a:p>
          <a:p>
            <a:pPr marL="0" indent="0">
              <a:buNone/>
            </a:pPr>
            <a:r>
              <a:rPr lang="en-GB" dirty="0" smtClean="0"/>
              <a:t>                            &lt;</a:t>
            </a:r>
            <a:r>
              <a:rPr lang="en-GB" dirty="0" err="1" smtClean="0"/>
              <a:t>i</a:t>
            </a:r>
            <a:r>
              <a:rPr lang="en-GB" dirty="0" smtClean="0"/>
              <a:t> class="</a:t>
            </a:r>
            <a:r>
              <a:rPr lang="en-GB" dirty="0" err="1" smtClean="0"/>
              <a:t>fas</a:t>
            </a:r>
            <a:r>
              <a:rPr lang="en-GB" dirty="0" smtClean="0"/>
              <a:t> fa-envelope"&gt;&lt;/</a:t>
            </a:r>
            <a:r>
              <a:rPr lang="en-GB" dirty="0" err="1" smtClean="0"/>
              <a:t>i</a:t>
            </a:r>
            <a:r>
              <a:rPr lang="en-GB" dirty="0" smtClean="0"/>
              <a:t>&gt;</a:t>
            </a:r>
          </a:p>
          <a:p>
            <a:pPr marL="0" indent="0">
              <a:buNone/>
            </a:pPr>
            <a:r>
              <a:rPr lang="en-GB" dirty="0" smtClean="0"/>
              <a:t>                            &lt;</a:t>
            </a:r>
            <a:r>
              <a:rPr lang="en-GB" dirty="0" err="1" smtClean="0"/>
              <a:t>i</a:t>
            </a:r>
            <a:r>
              <a:rPr lang="en-GB" dirty="0" smtClean="0"/>
              <a:t> class="text"&gt;abc@example.com&lt;/</a:t>
            </a:r>
            <a:r>
              <a:rPr lang="en-GB" dirty="0" err="1" smtClean="0"/>
              <a:t>i</a:t>
            </a:r>
            <a:r>
              <a:rPr lang="en-GB" dirty="0" smtClean="0"/>
              <a:t>&gt;   &lt;/div&gt;    &lt;/div&gt;  &lt;/div&gt;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032835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25320"/>
          </a:xfrm>
        </p:spPr>
        <p:txBody>
          <a:bodyPr/>
          <a:lstStyle/>
          <a:p>
            <a:r>
              <a:rPr lang="en-GB" dirty="0" smtClean="0"/>
              <a:t>Footer (html)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25321"/>
            <a:ext cx="12192000" cy="603268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dirty="0" smtClean="0"/>
              <a:t>&lt;div class="right box"&gt;</a:t>
            </a:r>
          </a:p>
          <a:p>
            <a:pPr marL="0" indent="0">
              <a:buNone/>
            </a:pPr>
            <a:r>
              <a:rPr lang="en-GB" dirty="0" smtClean="0"/>
              <a:t>                    &lt;h2&gt;Contact us&lt;/h2&gt;</a:t>
            </a:r>
          </a:p>
          <a:p>
            <a:pPr marL="0" indent="0">
              <a:buNone/>
            </a:pPr>
            <a:r>
              <a:rPr lang="en-GB" dirty="0" smtClean="0"/>
              <a:t>                    &lt;div class="contact"&gt;</a:t>
            </a:r>
          </a:p>
          <a:p>
            <a:pPr marL="0" indent="0">
              <a:buNone/>
            </a:pPr>
            <a:r>
              <a:rPr lang="en-GB" dirty="0" smtClean="0"/>
              <a:t>                        &lt;form action="#"&gt;</a:t>
            </a:r>
          </a:p>
          <a:p>
            <a:pPr marL="0" indent="0">
              <a:buNone/>
            </a:pPr>
            <a:r>
              <a:rPr lang="en-GB" dirty="0" smtClean="0"/>
              <a:t>                            &lt;div class="email"&gt;</a:t>
            </a:r>
          </a:p>
          <a:p>
            <a:pPr marL="0" indent="0">
              <a:buNone/>
            </a:pPr>
            <a:r>
              <a:rPr lang="en-GB" dirty="0" smtClean="0"/>
              <a:t>                                &lt;div class="text"&gt;Email*&lt;/div&gt;</a:t>
            </a:r>
          </a:p>
          <a:p>
            <a:pPr marL="0" indent="0">
              <a:buNone/>
            </a:pPr>
            <a:r>
              <a:rPr lang="en-GB" dirty="0" smtClean="0"/>
              <a:t>                                &lt;input type="email" required&gt;</a:t>
            </a:r>
          </a:p>
          <a:p>
            <a:pPr marL="0" indent="0">
              <a:buNone/>
            </a:pPr>
            <a:r>
              <a:rPr lang="en-GB" dirty="0" smtClean="0"/>
              <a:t>                                &lt;div class="</a:t>
            </a:r>
            <a:r>
              <a:rPr lang="en-GB" dirty="0" err="1" smtClean="0"/>
              <a:t>msg</a:t>
            </a:r>
            <a:r>
              <a:rPr lang="en-GB" dirty="0" smtClean="0"/>
              <a:t>"&gt;</a:t>
            </a:r>
          </a:p>
          <a:p>
            <a:pPr marL="0" indent="0">
              <a:buNone/>
            </a:pPr>
            <a:r>
              <a:rPr lang="en-GB" dirty="0" smtClean="0"/>
              <a:t>                                    &lt;div class="text"&gt;Message*&lt;/div&gt;</a:t>
            </a:r>
          </a:p>
          <a:p>
            <a:pPr marL="0" indent="0">
              <a:buNone/>
            </a:pPr>
            <a:r>
              <a:rPr lang="en-GB" dirty="0" smtClean="0"/>
              <a:t>                                    &lt;</a:t>
            </a:r>
            <a:r>
              <a:rPr lang="en-GB" dirty="0" err="1" smtClean="0"/>
              <a:t>textarea</a:t>
            </a:r>
            <a:r>
              <a:rPr lang="en-GB" dirty="0" smtClean="0"/>
              <a:t> rows="2" cols="25" required&gt;&lt;/</a:t>
            </a:r>
            <a:r>
              <a:rPr lang="en-GB" dirty="0" err="1" smtClean="0"/>
              <a:t>textarea</a:t>
            </a:r>
            <a:r>
              <a:rPr lang="en-GB" dirty="0" smtClean="0"/>
              <a:t>&gt;</a:t>
            </a:r>
          </a:p>
          <a:p>
            <a:pPr marL="0" indent="0">
              <a:buNone/>
            </a:pPr>
            <a:r>
              <a:rPr lang="en-GB" dirty="0" smtClean="0"/>
              <a:t>                                &lt;/div&gt;</a:t>
            </a:r>
          </a:p>
          <a:p>
            <a:pPr marL="0" indent="0">
              <a:buNone/>
            </a:pPr>
            <a:r>
              <a:rPr lang="en-GB" dirty="0" smtClean="0"/>
              <a:t>                            &lt;/div&gt;</a:t>
            </a:r>
          </a:p>
          <a:p>
            <a:pPr marL="0" indent="0">
              <a:buNone/>
            </a:pPr>
            <a:r>
              <a:rPr lang="en-GB" dirty="0" smtClean="0"/>
              <a:t>                            &lt;div class="</a:t>
            </a:r>
            <a:r>
              <a:rPr lang="en-GB" dirty="0" err="1" smtClean="0"/>
              <a:t>btn</a:t>
            </a:r>
            <a:r>
              <a:rPr lang="en-GB" dirty="0" smtClean="0"/>
              <a:t>"&gt;</a:t>
            </a:r>
          </a:p>
          <a:p>
            <a:pPr marL="0" indent="0">
              <a:buNone/>
            </a:pPr>
            <a:r>
              <a:rPr lang="en-GB" dirty="0" smtClean="0"/>
              <a:t>                                &lt;button type="submit"&gt;send&lt;/button&gt;</a:t>
            </a:r>
          </a:p>
          <a:p>
            <a:pPr marL="0" indent="0">
              <a:buNone/>
            </a:pPr>
            <a:r>
              <a:rPr lang="en-GB" dirty="0" smtClean="0"/>
              <a:t>                            &lt;/div&gt;</a:t>
            </a:r>
          </a:p>
          <a:p>
            <a:pPr marL="0" indent="0">
              <a:buNone/>
            </a:pPr>
            <a:r>
              <a:rPr lang="en-GB" dirty="0" smtClean="0"/>
              <a:t>                        &lt;/form&gt;</a:t>
            </a:r>
          </a:p>
          <a:p>
            <a:pPr marL="0" indent="0">
              <a:buNone/>
            </a:pPr>
            <a:r>
              <a:rPr lang="en-GB" dirty="0" smtClean="0"/>
              <a:t>                    &lt;/div&gt;</a:t>
            </a:r>
          </a:p>
          <a:p>
            <a:pPr marL="0" indent="0">
              <a:buNone/>
            </a:pPr>
            <a:r>
              <a:rPr lang="en-GB" dirty="0" smtClean="0"/>
              <a:t>                &lt;/div&gt;</a:t>
            </a:r>
          </a:p>
          <a:p>
            <a:pPr marL="0" indent="0">
              <a:buNone/>
            </a:pPr>
            <a:r>
              <a:rPr lang="en-GB" dirty="0" smtClean="0"/>
              <a:t>    &lt;/div&gt;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&lt;/footer&gt;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36939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25320"/>
          </a:xfrm>
        </p:spPr>
        <p:txBody>
          <a:bodyPr/>
          <a:lstStyle/>
          <a:p>
            <a:r>
              <a:rPr lang="en-GB" dirty="0" smtClean="0"/>
              <a:t>footer  (</a:t>
            </a:r>
            <a:r>
              <a:rPr lang="en-GB" dirty="0" err="1" smtClean="0"/>
              <a:t>css</a:t>
            </a:r>
            <a:r>
              <a:rPr lang="en-GB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25321"/>
            <a:ext cx="12192000" cy="603268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dirty="0" smtClean="0"/>
              <a:t> /*</a:t>
            </a:r>
            <a:r>
              <a:rPr lang="en-GB" dirty="0" err="1" smtClean="0"/>
              <a:t>css</a:t>
            </a:r>
            <a:r>
              <a:rPr lang="en-GB" dirty="0" smtClean="0"/>
              <a:t> part for the footer start*/</a:t>
            </a:r>
          </a:p>
          <a:p>
            <a:pPr marL="0" indent="0">
              <a:buNone/>
            </a:pPr>
            <a:r>
              <a:rPr lang="en-GB" dirty="0" smtClean="0"/>
              <a:t>footer{</a:t>
            </a:r>
          </a:p>
          <a:p>
            <a:pPr marL="0" indent="0">
              <a:buNone/>
            </a:pPr>
            <a:r>
              <a:rPr lang="en-GB" dirty="0" smtClean="0"/>
              <a:t>    position: relative;</a:t>
            </a:r>
          </a:p>
          <a:p>
            <a:pPr marL="0" indent="0">
              <a:buNone/>
            </a:pPr>
            <a:r>
              <a:rPr lang="en-GB" dirty="0" smtClean="0"/>
              <a:t>    bottom: 0px;</a:t>
            </a:r>
          </a:p>
          <a:p>
            <a:pPr marL="0" indent="0">
              <a:buNone/>
            </a:pPr>
            <a:r>
              <a:rPr lang="en-GB" dirty="0" smtClean="0"/>
              <a:t>    width:100%;</a:t>
            </a:r>
          </a:p>
          <a:p>
            <a:pPr marL="0" indent="0">
              <a:buNone/>
            </a:pPr>
            <a:r>
              <a:rPr lang="en-GB" dirty="0" smtClean="0"/>
              <a:t>    background:  linear-gradient(</a:t>
            </a:r>
            <a:r>
              <a:rPr lang="en-GB" dirty="0" err="1" smtClean="0"/>
              <a:t>rgb</a:t>
            </a:r>
            <a:r>
              <a:rPr lang="en-GB" dirty="0" smtClean="0"/>
              <a:t>(245,245,220),</a:t>
            </a:r>
            <a:r>
              <a:rPr lang="en-GB" dirty="0" err="1" smtClean="0"/>
              <a:t>lightcoral</a:t>
            </a:r>
            <a:r>
              <a:rPr lang="en-GB" dirty="0" smtClean="0"/>
              <a:t>);</a:t>
            </a:r>
          </a:p>
          <a:p>
            <a:pPr marL="0" indent="0">
              <a:buNone/>
            </a:pPr>
            <a:r>
              <a:rPr lang="en-GB" dirty="0" smtClean="0"/>
              <a:t>    border-radius:10px;}</a:t>
            </a:r>
          </a:p>
          <a:p>
            <a:pPr marL="0" indent="0">
              <a:buNone/>
            </a:pPr>
            <a:r>
              <a:rPr lang="en-GB" dirty="0" smtClean="0"/>
              <a:t>.footer-content{</a:t>
            </a:r>
          </a:p>
          <a:p>
            <a:pPr marL="0" indent="0">
              <a:buNone/>
            </a:pPr>
            <a:r>
              <a:rPr lang="en-GB" dirty="0" smtClean="0"/>
              <a:t>    </a:t>
            </a:r>
            <a:r>
              <a:rPr lang="en-GB" dirty="0" err="1" smtClean="0"/>
              <a:t>display:flex</a:t>
            </a:r>
            <a:r>
              <a:rPr lang="en-GB" dirty="0" smtClean="0"/>
              <a:t>;}</a:t>
            </a:r>
          </a:p>
          <a:p>
            <a:pPr marL="0" indent="0">
              <a:buNone/>
            </a:pPr>
            <a:r>
              <a:rPr lang="en-GB" dirty="0" smtClean="0"/>
              <a:t>.footer-content .box{</a:t>
            </a:r>
          </a:p>
          <a:p>
            <a:pPr marL="0" indent="0">
              <a:buNone/>
            </a:pPr>
            <a:r>
              <a:rPr lang="en-GB" dirty="0" smtClean="0"/>
              <a:t>    flex-basis:50%;</a:t>
            </a:r>
          </a:p>
          <a:p>
            <a:pPr marL="0" indent="0">
              <a:buNone/>
            </a:pPr>
            <a:r>
              <a:rPr lang="en-GB" dirty="0" smtClean="0"/>
              <a:t>    padding:10px 20px;}</a:t>
            </a:r>
          </a:p>
          <a:p>
            <a:pPr marL="0" indent="0">
              <a:buNone/>
            </a:pPr>
            <a:r>
              <a:rPr lang="en-GB" dirty="0" smtClean="0"/>
              <a:t>.box h2{</a:t>
            </a:r>
          </a:p>
          <a:p>
            <a:pPr marL="0" indent="0">
              <a:buNone/>
            </a:pPr>
            <a:r>
              <a:rPr lang="en-GB" dirty="0" smtClean="0"/>
              <a:t>    font-size:20px;</a:t>
            </a:r>
          </a:p>
          <a:p>
            <a:pPr marL="0" indent="0">
              <a:buNone/>
            </a:pPr>
            <a:r>
              <a:rPr lang="en-GB" dirty="0" smtClean="0"/>
              <a:t>    font-weight: 500;</a:t>
            </a:r>
          </a:p>
          <a:p>
            <a:pPr marL="0" indent="0">
              <a:buNone/>
            </a:pPr>
            <a:r>
              <a:rPr lang="en-GB" dirty="0" smtClean="0"/>
              <a:t>    </a:t>
            </a:r>
            <a:r>
              <a:rPr lang="en-GB" dirty="0" err="1" smtClean="0"/>
              <a:t>text-transform:uppercase</a:t>
            </a:r>
            <a:r>
              <a:rPr lang="en-GB" dirty="0" smtClean="0"/>
              <a:t>;}</a:t>
            </a:r>
          </a:p>
          <a:p>
            <a:pPr marL="0" indent="0">
              <a:buNone/>
            </a:pPr>
            <a:r>
              <a:rPr lang="en-GB" dirty="0" smtClean="0"/>
              <a:t>.box .content{</a:t>
            </a:r>
          </a:p>
          <a:p>
            <a:pPr marL="0" indent="0">
              <a:buNone/>
            </a:pPr>
            <a:r>
              <a:rPr lang="en-GB" dirty="0" smtClean="0"/>
              <a:t>    margin:20px 0 0 0;}</a:t>
            </a:r>
          </a:p>
          <a:p>
            <a:pPr marL="0" indent="0">
              <a:buNone/>
            </a:pPr>
            <a:r>
              <a:rPr lang="en-GB" dirty="0" smtClean="0"/>
              <a:t>.left .content p{</a:t>
            </a:r>
          </a:p>
          <a:p>
            <a:pPr marL="0" indent="0">
              <a:buNone/>
            </a:pPr>
            <a:r>
              <a:rPr lang="en-GB" dirty="0" smtClean="0"/>
              <a:t>    text-align: justify;}</a:t>
            </a:r>
          </a:p>
          <a:p>
            <a:pPr marL="0" indent="0">
              <a:buNone/>
            </a:pPr>
            <a:r>
              <a:rPr lang="en-GB" dirty="0" smtClean="0"/>
              <a:t>.left .content .social{</a:t>
            </a:r>
          </a:p>
          <a:p>
            <a:pPr marL="0" indent="0">
              <a:buNone/>
            </a:pPr>
            <a:r>
              <a:rPr lang="en-GB" dirty="0" smtClean="0"/>
              <a:t>   margin:20px 0 0 0; }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714206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25320"/>
          </a:xfrm>
        </p:spPr>
        <p:txBody>
          <a:bodyPr/>
          <a:lstStyle/>
          <a:p>
            <a:r>
              <a:rPr lang="en-GB" dirty="0" smtClean="0"/>
              <a:t>footer  (</a:t>
            </a:r>
            <a:r>
              <a:rPr lang="en-GB" dirty="0" err="1" smtClean="0"/>
              <a:t>css</a:t>
            </a:r>
            <a:r>
              <a:rPr lang="en-GB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25321"/>
            <a:ext cx="12192000" cy="603268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.left .content .social a{</a:t>
            </a:r>
          </a:p>
          <a:p>
            <a:pPr marL="0" indent="0">
              <a:buNone/>
            </a:pPr>
            <a:r>
              <a:rPr lang="en-GB" dirty="0" smtClean="0"/>
              <a:t>    padding:0 2px;</a:t>
            </a:r>
          </a:p>
          <a:p>
            <a:pPr marL="0" indent="0">
              <a:buNone/>
            </a:pPr>
            <a:r>
              <a:rPr lang="en-GB" dirty="0" smtClean="0"/>
              <a:t>}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.left .content .social a </a:t>
            </a:r>
            <a:r>
              <a:rPr lang="en-GB" dirty="0" err="1" smtClean="0"/>
              <a:t>i</a:t>
            </a:r>
            <a:r>
              <a:rPr lang="en-GB" dirty="0" smtClean="0"/>
              <a:t>{</a:t>
            </a:r>
          </a:p>
          <a:p>
            <a:pPr marL="0" indent="0">
              <a:buNone/>
            </a:pPr>
            <a:r>
              <a:rPr lang="en-GB" dirty="0" smtClean="0"/>
              <a:t>    height:40px;</a:t>
            </a:r>
          </a:p>
          <a:p>
            <a:pPr marL="0" indent="0">
              <a:buNone/>
            </a:pPr>
            <a:r>
              <a:rPr lang="en-GB" dirty="0" smtClean="0"/>
              <a:t>    width:40px;</a:t>
            </a:r>
          </a:p>
          <a:p>
            <a:pPr marL="0" indent="0">
              <a:buNone/>
            </a:pPr>
            <a:r>
              <a:rPr lang="en-GB" dirty="0" smtClean="0"/>
              <a:t>    line-height: 40px;</a:t>
            </a:r>
          </a:p>
          <a:p>
            <a:pPr marL="0" indent="0">
              <a:buNone/>
            </a:pPr>
            <a:r>
              <a:rPr lang="en-GB" dirty="0" smtClean="0"/>
              <a:t>    text-align: </a:t>
            </a:r>
            <a:r>
              <a:rPr lang="en-GB" dirty="0" err="1" smtClean="0"/>
              <a:t>center</a:t>
            </a:r>
            <a:r>
              <a:rPr lang="en-GB" dirty="0" smtClean="0"/>
              <a:t>;</a:t>
            </a:r>
          </a:p>
          <a:p>
            <a:pPr marL="0" indent="0">
              <a:buNone/>
            </a:pPr>
            <a:r>
              <a:rPr lang="en-GB" dirty="0" smtClean="0"/>
              <a:t>    font-size: 18px;</a:t>
            </a:r>
          </a:p>
          <a:p>
            <a:pPr marL="0" indent="0">
              <a:buNone/>
            </a:pPr>
            <a:r>
              <a:rPr lang="en-GB" dirty="0" smtClean="0"/>
              <a:t>    transition:0.3s;</a:t>
            </a:r>
          </a:p>
          <a:p>
            <a:pPr marL="0" indent="0">
              <a:buNone/>
            </a:pPr>
            <a:r>
              <a:rPr lang="en-GB" dirty="0" smtClean="0"/>
              <a:t>    </a:t>
            </a:r>
            <a:r>
              <a:rPr lang="en-GB" dirty="0" err="1" smtClean="0"/>
              <a:t>color</a:t>
            </a:r>
            <a:r>
              <a:rPr lang="en-GB" dirty="0" smtClean="0"/>
              <a:t>: brown;</a:t>
            </a:r>
          </a:p>
          <a:p>
            <a:pPr marL="0" indent="0">
              <a:buNone/>
            </a:pPr>
            <a:r>
              <a:rPr lang="en-GB" dirty="0" smtClean="0"/>
              <a:t>}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.left .content .social a i:hover{</a:t>
            </a:r>
          </a:p>
          <a:p>
            <a:pPr marL="0" indent="0">
              <a:buNone/>
            </a:pPr>
            <a:r>
              <a:rPr lang="en-GB" dirty="0" smtClean="0"/>
              <a:t>    background: linear-gradient(to left, </a:t>
            </a:r>
            <a:r>
              <a:rPr lang="en-GB" dirty="0" err="1" smtClean="0"/>
              <a:t>burlywood</a:t>
            </a:r>
            <a:r>
              <a:rPr lang="en-GB" dirty="0" smtClean="0"/>
              <a:t>, beige);</a:t>
            </a:r>
          </a:p>
          <a:p>
            <a:pPr marL="0" indent="0">
              <a:buNone/>
            </a:pPr>
            <a:r>
              <a:rPr lang="en-GB" dirty="0" smtClean="0"/>
              <a:t>    border-radius: 10px;</a:t>
            </a:r>
          </a:p>
          <a:p>
            <a:pPr marL="0" indent="0">
              <a:buNone/>
            </a:pPr>
            <a:r>
              <a:rPr lang="en-GB" dirty="0" smtClean="0"/>
              <a:t>}</a:t>
            </a:r>
          </a:p>
          <a:p>
            <a:pPr marL="0" indent="0">
              <a:buNone/>
            </a:pPr>
            <a:r>
              <a:rPr lang="en-GB" dirty="0" smtClean="0"/>
              <a:t>/*</a:t>
            </a:r>
            <a:r>
              <a:rPr lang="en-GB" dirty="0" err="1" smtClean="0"/>
              <a:t>css</a:t>
            </a:r>
            <a:r>
              <a:rPr lang="en-GB" dirty="0" smtClean="0"/>
              <a:t> part for the footer end*/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3414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69675"/>
          </a:xfrm>
        </p:spPr>
        <p:txBody>
          <a:bodyPr/>
          <a:lstStyle/>
          <a:p>
            <a:r>
              <a:rPr lang="en-GB" dirty="0" smtClean="0"/>
              <a:t>continue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83412"/>
            <a:ext cx="12192000" cy="591772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GB" dirty="0" smtClean="0"/>
              <a:t> &lt;a class="dropdown-item" </a:t>
            </a:r>
            <a:r>
              <a:rPr lang="en-GB" dirty="0" err="1" smtClean="0"/>
              <a:t>href</a:t>
            </a:r>
            <a:r>
              <a:rPr lang="en-GB" dirty="0" smtClean="0"/>
              <a:t>="#"&gt;Recommendations&lt;/a&gt;</a:t>
            </a:r>
          </a:p>
          <a:p>
            <a:pPr marL="0" indent="0">
              <a:buNone/>
            </a:pPr>
            <a:r>
              <a:rPr lang="en-GB" dirty="0" smtClean="0"/>
              <a:t>                &lt;a class="dropdown-item" </a:t>
            </a:r>
            <a:r>
              <a:rPr lang="en-GB" dirty="0" err="1" smtClean="0"/>
              <a:t>href</a:t>
            </a:r>
            <a:r>
              <a:rPr lang="en-GB" dirty="0" smtClean="0"/>
              <a:t>="#"&gt;New Releases&lt;/a&gt;</a:t>
            </a:r>
          </a:p>
          <a:p>
            <a:pPr marL="0" indent="0">
              <a:buNone/>
            </a:pPr>
            <a:r>
              <a:rPr lang="en-GB" dirty="0" smtClean="0"/>
              <a:t>                &lt;a class="dropdown-item" </a:t>
            </a:r>
            <a:r>
              <a:rPr lang="en-GB" dirty="0" err="1" smtClean="0"/>
              <a:t>href</a:t>
            </a:r>
            <a:r>
              <a:rPr lang="en-GB" dirty="0" smtClean="0"/>
              <a:t>="#"&gt;News &amp; Interviews&lt;/a&gt;</a:t>
            </a:r>
          </a:p>
          <a:p>
            <a:pPr marL="0" indent="0">
              <a:buNone/>
            </a:pPr>
            <a:r>
              <a:rPr lang="en-GB" dirty="0" smtClean="0"/>
              <a:t>            </a:t>
            </a:r>
          </a:p>
          <a:p>
            <a:pPr marL="0" indent="0">
              <a:buNone/>
            </a:pPr>
            <a:r>
              <a:rPr lang="en-GB" dirty="0" smtClean="0"/>
              <a:t>        &lt;/div&gt;</a:t>
            </a:r>
          </a:p>
          <a:p>
            <a:pPr marL="0" indent="0">
              <a:buNone/>
            </a:pPr>
            <a:r>
              <a:rPr lang="en-GB" dirty="0" smtClean="0"/>
              <a:t>      &lt;/li&gt;</a:t>
            </a:r>
          </a:p>
          <a:p>
            <a:pPr marL="0" indent="0">
              <a:buNone/>
            </a:pPr>
            <a:r>
              <a:rPr lang="en-GB" dirty="0" smtClean="0"/>
              <a:t>      &lt;li class="</a:t>
            </a:r>
            <a:r>
              <a:rPr lang="en-GB" dirty="0" err="1" smtClean="0"/>
              <a:t>nav</a:t>
            </a:r>
            <a:r>
              <a:rPr lang="en-GB" dirty="0" smtClean="0"/>
              <a:t>-item dropdown"&gt;</a:t>
            </a:r>
          </a:p>
          <a:p>
            <a:pPr marL="0" indent="0">
              <a:buNone/>
            </a:pPr>
            <a:r>
              <a:rPr lang="en-GB" dirty="0" smtClean="0"/>
              <a:t>        &lt;a class="</a:t>
            </a:r>
            <a:r>
              <a:rPr lang="en-GB" dirty="0" err="1" smtClean="0"/>
              <a:t>nav</a:t>
            </a:r>
            <a:r>
              <a:rPr lang="en-GB" dirty="0" smtClean="0"/>
              <a:t>-link dropdown-toggle" </a:t>
            </a:r>
            <a:r>
              <a:rPr lang="en-GB" dirty="0" err="1" smtClean="0"/>
              <a:t>href</a:t>
            </a:r>
            <a:r>
              <a:rPr lang="en-GB" dirty="0" smtClean="0"/>
              <a:t>="#" id="</a:t>
            </a:r>
            <a:r>
              <a:rPr lang="en-GB" dirty="0" err="1" smtClean="0"/>
              <a:t>navbarDropdown</a:t>
            </a:r>
            <a:r>
              <a:rPr lang="en-GB" dirty="0" smtClean="0"/>
              <a:t>" role="button" data-toggle="dropdown" aria-</a:t>
            </a:r>
            <a:r>
              <a:rPr lang="en-GB" dirty="0" err="1" smtClean="0"/>
              <a:t>haspopup</a:t>
            </a:r>
            <a:r>
              <a:rPr lang="en-GB" dirty="0" smtClean="0"/>
              <a:t>="true" aria-expanded="false"&gt; community &lt;/a&gt;</a:t>
            </a:r>
          </a:p>
          <a:p>
            <a:pPr marL="0" indent="0">
              <a:buNone/>
            </a:pPr>
            <a:r>
              <a:rPr lang="en-GB" dirty="0" smtClean="0"/>
              <a:t>        &lt;div class="dropdown-menu" aria-</a:t>
            </a:r>
            <a:r>
              <a:rPr lang="en-GB" dirty="0" err="1" smtClean="0"/>
              <a:t>labelledby</a:t>
            </a:r>
            <a:r>
              <a:rPr lang="en-GB" dirty="0" smtClean="0"/>
              <a:t>="</a:t>
            </a:r>
            <a:r>
              <a:rPr lang="en-GB" dirty="0" err="1" smtClean="0"/>
              <a:t>navbarDropdown</a:t>
            </a:r>
            <a:r>
              <a:rPr lang="en-GB" dirty="0" smtClean="0"/>
              <a:t>"&gt;</a:t>
            </a:r>
          </a:p>
          <a:p>
            <a:pPr marL="0" indent="0">
              <a:buNone/>
            </a:pPr>
            <a:r>
              <a:rPr lang="en-GB" dirty="0" smtClean="0"/>
              <a:t>            </a:t>
            </a:r>
          </a:p>
          <a:p>
            <a:pPr marL="0" indent="0">
              <a:buNone/>
            </a:pPr>
            <a:r>
              <a:rPr lang="en-GB" dirty="0" smtClean="0"/>
              <a:t>                &lt;a class="dropdown-item" </a:t>
            </a:r>
            <a:r>
              <a:rPr lang="en-GB" dirty="0" err="1" smtClean="0"/>
              <a:t>href</a:t>
            </a:r>
            <a:r>
              <a:rPr lang="en-GB" dirty="0" smtClean="0"/>
              <a:t>="#"&gt;Groups&lt;/a&gt;</a:t>
            </a:r>
          </a:p>
          <a:p>
            <a:pPr marL="0" indent="0">
              <a:buNone/>
            </a:pPr>
            <a:r>
              <a:rPr lang="en-GB" dirty="0" smtClean="0"/>
              <a:t>                &lt;a class="dropdown-item" </a:t>
            </a:r>
            <a:r>
              <a:rPr lang="en-GB" dirty="0" err="1" smtClean="0"/>
              <a:t>href</a:t>
            </a:r>
            <a:r>
              <a:rPr lang="en-GB" dirty="0" smtClean="0"/>
              <a:t>="#"&gt;Discussions&lt;/a&gt;</a:t>
            </a:r>
          </a:p>
          <a:p>
            <a:pPr marL="0" indent="0">
              <a:buNone/>
            </a:pPr>
            <a:r>
              <a:rPr lang="en-GB" dirty="0" smtClean="0"/>
              <a:t>                &lt;a class="dropdown-item" </a:t>
            </a:r>
            <a:r>
              <a:rPr lang="en-GB" dirty="0" err="1" smtClean="0"/>
              <a:t>href</a:t>
            </a:r>
            <a:r>
              <a:rPr lang="en-GB" dirty="0" smtClean="0"/>
              <a:t>="#"&gt;Best Author&lt;/a&gt;</a:t>
            </a:r>
          </a:p>
          <a:p>
            <a:pPr marL="0" indent="0">
              <a:buNone/>
            </a:pPr>
            <a:r>
              <a:rPr lang="en-GB" dirty="0" smtClean="0"/>
              <a:t>                &lt;a class="dropdown-item" </a:t>
            </a:r>
            <a:r>
              <a:rPr lang="en-GB" dirty="0" err="1" smtClean="0"/>
              <a:t>href</a:t>
            </a:r>
            <a:r>
              <a:rPr lang="en-GB" dirty="0" smtClean="0"/>
              <a:t>="Favoritespeople.html"&gt;</a:t>
            </a:r>
            <a:r>
              <a:rPr lang="en-GB" dirty="0" err="1" smtClean="0"/>
              <a:t>Favorite</a:t>
            </a:r>
            <a:r>
              <a:rPr lang="en-GB" dirty="0" smtClean="0"/>
              <a:t> people&lt;/a&gt;</a:t>
            </a:r>
          </a:p>
          <a:p>
            <a:pPr marL="0" indent="0">
              <a:buNone/>
            </a:pPr>
            <a:r>
              <a:rPr lang="en-GB" dirty="0" smtClean="0"/>
              <a:t>                &lt;a class="dropdown-item" </a:t>
            </a:r>
            <a:r>
              <a:rPr lang="en-GB" dirty="0" err="1" smtClean="0"/>
              <a:t>href</a:t>
            </a:r>
            <a:r>
              <a:rPr lang="en-GB" dirty="0" smtClean="0"/>
              <a:t>="#"&gt;Events&lt;/a&gt;</a:t>
            </a:r>
          </a:p>
          <a:p>
            <a:pPr marL="0" indent="0">
              <a:buNone/>
            </a:pPr>
            <a:r>
              <a:rPr lang="en-GB" dirty="0" smtClean="0"/>
              <a:t>            </a:t>
            </a:r>
          </a:p>
          <a:p>
            <a:pPr marL="0" indent="0">
              <a:buNone/>
            </a:pPr>
            <a:r>
              <a:rPr lang="en-GB" dirty="0" smtClean="0"/>
              <a:t>        &lt;/div&gt;</a:t>
            </a:r>
          </a:p>
          <a:p>
            <a:pPr marL="0" indent="0">
              <a:buNone/>
            </a:pPr>
            <a:r>
              <a:rPr lang="en-GB" dirty="0" smtClean="0"/>
              <a:t>      &lt;/li&gt;</a:t>
            </a:r>
          </a:p>
          <a:p>
            <a:pPr marL="0" indent="0">
              <a:buNone/>
            </a:pPr>
            <a:r>
              <a:rPr lang="en-GB" dirty="0" smtClean="0"/>
              <a:t>      &lt;li&gt;</a:t>
            </a:r>
          </a:p>
          <a:p>
            <a:pPr marL="0" indent="0">
              <a:buNone/>
            </a:pPr>
            <a:r>
              <a:rPr lang="en-GB" dirty="0" smtClean="0"/>
              <a:t>           &lt;form class="form-inline my-2 my-lg-0"&gt;</a:t>
            </a:r>
          </a:p>
          <a:p>
            <a:pPr marL="0" indent="0">
              <a:buNone/>
            </a:pPr>
            <a:r>
              <a:rPr lang="en-GB" dirty="0" smtClean="0"/>
              <a:t>              &lt;input class="form-control mr-sm-2" type="search" placeholder="Search" aria-label="Search"&gt;</a:t>
            </a:r>
          </a:p>
          <a:p>
            <a:pPr marL="0" indent="0">
              <a:buNone/>
            </a:pPr>
            <a:r>
              <a:rPr lang="en-GB" dirty="0" smtClean="0"/>
              <a:t>              </a:t>
            </a:r>
          </a:p>
          <a:p>
            <a:pPr marL="0" indent="0">
              <a:buNone/>
            </a:pPr>
            <a:r>
              <a:rPr lang="en-GB" dirty="0" smtClean="0"/>
              <a:t>           &lt;/form&gt;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76494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25320"/>
          </a:xfrm>
        </p:spPr>
        <p:txBody>
          <a:bodyPr/>
          <a:lstStyle/>
          <a:p>
            <a:r>
              <a:rPr lang="en-GB" dirty="0" smtClean="0"/>
              <a:t>continue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518160"/>
            <a:ext cx="12192000" cy="6339841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GB" dirty="0" smtClean="0"/>
              <a:t>&lt;/li&gt;</a:t>
            </a:r>
          </a:p>
          <a:p>
            <a:pPr marL="0" indent="0">
              <a:buNone/>
            </a:pPr>
            <a:r>
              <a:rPr lang="en-GB" dirty="0" smtClean="0"/>
              <a:t>      &lt;li class="</a:t>
            </a:r>
            <a:r>
              <a:rPr lang="en-GB" dirty="0" err="1" smtClean="0"/>
              <a:t>nav</a:t>
            </a:r>
            <a:r>
              <a:rPr lang="en-GB" dirty="0" smtClean="0"/>
              <a:t>-item"&gt;</a:t>
            </a:r>
          </a:p>
          <a:p>
            <a:pPr marL="0" indent="0">
              <a:buNone/>
            </a:pPr>
            <a:r>
              <a:rPr lang="en-GB" dirty="0" smtClean="0"/>
              <a:t>          &lt;div class="notifications"&gt;</a:t>
            </a:r>
          </a:p>
          <a:p>
            <a:pPr marL="0" indent="0">
              <a:buNone/>
            </a:pPr>
            <a:r>
              <a:rPr lang="en-GB" dirty="0" smtClean="0"/>
              <a:t>          &lt;button class="icons"&gt;&lt;</a:t>
            </a:r>
            <a:r>
              <a:rPr lang="en-GB" dirty="0" err="1" smtClean="0"/>
              <a:t>i</a:t>
            </a:r>
            <a:r>
              <a:rPr lang="en-GB" dirty="0" smtClean="0"/>
              <a:t> class="</a:t>
            </a:r>
            <a:r>
              <a:rPr lang="en-GB" dirty="0" err="1" smtClean="0"/>
              <a:t>fas</a:t>
            </a:r>
            <a:r>
              <a:rPr lang="en-GB" dirty="0" smtClean="0"/>
              <a:t> fa-bell"&gt;&lt;/</a:t>
            </a:r>
            <a:r>
              <a:rPr lang="en-GB" dirty="0" err="1" smtClean="0"/>
              <a:t>i</a:t>
            </a:r>
            <a:r>
              <a:rPr lang="en-GB" dirty="0" smtClean="0"/>
              <a:t>&gt;&lt;/button&gt;</a:t>
            </a:r>
          </a:p>
          <a:p>
            <a:pPr marL="0" indent="0">
              <a:buNone/>
            </a:pPr>
            <a:r>
              <a:rPr lang="en-GB" dirty="0" smtClean="0"/>
              <a:t>          &lt;span class="</a:t>
            </a:r>
            <a:r>
              <a:rPr lang="en-GB" dirty="0" err="1" smtClean="0"/>
              <a:t>num</a:t>
            </a:r>
            <a:r>
              <a:rPr lang="en-GB" dirty="0" smtClean="0"/>
              <a:t>"&gt;4&lt;/span&gt;</a:t>
            </a:r>
          </a:p>
          <a:p>
            <a:pPr marL="0" indent="0">
              <a:buNone/>
            </a:pPr>
            <a:r>
              <a:rPr lang="en-GB" dirty="0" smtClean="0"/>
              <a:t>          &lt;</a:t>
            </a:r>
            <a:r>
              <a:rPr lang="en-GB" dirty="0" err="1" smtClean="0"/>
              <a:t>ul</a:t>
            </a:r>
            <a:r>
              <a:rPr lang="en-GB" dirty="0" smtClean="0"/>
              <a:t>&gt;</a:t>
            </a:r>
          </a:p>
          <a:p>
            <a:pPr marL="0" indent="0">
              <a:buNone/>
            </a:pPr>
            <a:r>
              <a:rPr lang="en-GB" dirty="0" smtClean="0"/>
              <a:t>              &lt;li&gt;</a:t>
            </a:r>
          </a:p>
          <a:p>
            <a:pPr marL="0" indent="0">
              <a:buNone/>
            </a:pPr>
            <a:r>
              <a:rPr lang="en-GB" dirty="0" smtClean="0"/>
              <a:t>                  &lt;span class="icon"&gt;&lt;</a:t>
            </a:r>
            <a:r>
              <a:rPr lang="en-GB" dirty="0" err="1" smtClean="0"/>
              <a:t>i</a:t>
            </a:r>
            <a:r>
              <a:rPr lang="en-GB" dirty="0" smtClean="0"/>
              <a:t> class="</a:t>
            </a:r>
            <a:r>
              <a:rPr lang="en-GB" dirty="0" err="1" smtClean="0"/>
              <a:t>fas</a:t>
            </a:r>
            <a:r>
              <a:rPr lang="en-GB" dirty="0" smtClean="0"/>
              <a:t> fa-user"&gt;&lt;/</a:t>
            </a:r>
            <a:r>
              <a:rPr lang="en-GB" dirty="0" err="1" smtClean="0"/>
              <a:t>i</a:t>
            </a:r>
            <a:r>
              <a:rPr lang="en-GB" dirty="0" smtClean="0"/>
              <a:t>&gt;&lt;/span&gt;</a:t>
            </a:r>
          </a:p>
          <a:p>
            <a:pPr marL="0" indent="0">
              <a:buNone/>
            </a:pPr>
            <a:r>
              <a:rPr lang="en-GB" dirty="0" smtClean="0"/>
              <a:t>                  &lt;span class="text"&gt;Someone like your comment&lt;/span&gt;</a:t>
            </a:r>
          </a:p>
          <a:p>
            <a:pPr marL="0" indent="0">
              <a:buNone/>
            </a:pPr>
            <a:r>
              <a:rPr lang="en-GB" dirty="0" smtClean="0"/>
              <a:t>              &lt;/li&gt;</a:t>
            </a:r>
          </a:p>
          <a:p>
            <a:pPr marL="0" indent="0">
              <a:buNone/>
            </a:pPr>
            <a:r>
              <a:rPr lang="en-GB" dirty="0" smtClean="0"/>
              <a:t>              &lt;li&gt;</a:t>
            </a:r>
          </a:p>
          <a:p>
            <a:pPr marL="0" indent="0">
              <a:buNone/>
            </a:pPr>
            <a:r>
              <a:rPr lang="en-GB" dirty="0" smtClean="0"/>
              <a:t>                  &lt;span class="icon"&gt;&lt;</a:t>
            </a:r>
            <a:r>
              <a:rPr lang="en-GB" dirty="0" err="1" smtClean="0"/>
              <a:t>i</a:t>
            </a:r>
            <a:r>
              <a:rPr lang="en-GB" dirty="0" smtClean="0"/>
              <a:t> class="</a:t>
            </a:r>
            <a:r>
              <a:rPr lang="en-GB" dirty="0" err="1" smtClean="0"/>
              <a:t>fas</a:t>
            </a:r>
            <a:r>
              <a:rPr lang="en-GB" dirty="0" smtClean="0"/>
              <a:t> fa-user"&gt;&lt;/</a:t>
            </a:r>
            <a:r>
              <a:rPr lang="en-GB" dirty="0" err="1" smtClean="0"/>
              <a:t>i</a:t>
            </a:r>
            <a:r>
              <a:rPr lang="en-GB" dirty="0" smtClean="0"/>
              <a:t>&gt;&lt;/span&gt;</a:t>
            </a:r>
          </a:p>
          <a:p>
            <a:pPr marL="0" indent="0">
              <a:buNone/>
            </a:pPr>
            <a:r>
              <a:rPr lang="en-GB" dirty="0" smtClean="0"/>
              <a:t>                  &lt;span class="text"&gt;Someone send you message&lt;/span&gt;</a:t>
            </a:r>
          </a:p>
          <a:p>
            <a:pPr marL="0" indent="0">
              <a:buNone/>
            </a:pPr>
            <a:r>
              <a:rPr lang="en-GB" dirty="0" smtClean="0"/>
              <a:t>              &lt;/li&gt;</a:t>
            </a:r>
          </a:p>
          <a:p>
            <a:pPr marL="0" indent="0">
              <a:buNone/>
            </a:pPr>
            <a:r>
              <a:rPr lang="en-GB" dirty="0" smtClean="0"/>
              <a:t>              &lt;li&gt;</a:t>
            </a:r>
          </a:p>
          <a:p>
            <a:pPr marL="0" indent="0">
              <a:buNone/>
            </a:pPr>
            <a:r>
              <a:rPr lang="en-GB" dirty="0" smtClean="0"/>
              <a:t>                  &lt;span class="icon"&gt;&lt;</a:t>
            </a:r>
            <a:r>
              <a:rPr lang="en-GB" dirty="0" err="1" smtClean="0"/>
              <a:t>i</a:t>
            </a:r>
            <a:r>
              <a:rPr lang="en-GB" dirty="0" smtClean="0"/>
              <a:t> class="</a:t>
            </a:r>
            <a:r>
              <a:rPr lang="en-GB" dirty="0" err="1" smtClean="0"/>
              <a:t>fas</a:t>
            </a:r>
            <a:r>
              <a:rPr lang="en-GB" dirty="0" smtClean="0"/>
              <a:t> fa-user"&gt;&lt;/</a:t>
            </a:r>
            <a:r>
              <a:rPr lang="en-GB" dirty="0" err="1" smtClean="0"/>
              <a:t>i</a:t>
            </a:r>
            <a:r>
              <a:rPr lang="en-GB" dirty="0" smtClean="0"/>
              <a:t>&gt;&lt;/span&gt;</a:t>
            </a:r>
          </a:p>
          <a:p>
            <a:pPr marL="0" indent="0">
              <a:buNone/>
            </a:pPr>
            <a:r>
              <a:rPr lang="en-GB" dirty="0" smtClean="0"/>
              <a:t>                  &lt;span class="text"&gt;Someone add you in group&lt;/span&gt;</a:t>
            </a:r>
          </a:p>
          <a:p>
            <a:pPr marL="0" indent="0">
              <a:buNone/>
            </a:pPr>
            <a:r>
              <a:rPr lang="en-GB" dirty="0" smtClean="0"/>
              <a:t>              &lt;/li&gt;</a:t>
            </a:r>
          </a:p>
          <a:p>
            <a:pPr marL="0" indent="0">
              <a:buNone/>
            </a:pPr>
            <a:r>
              <a:rPr lang="en-GB" dirty="0" smtClean="0"/>
              <a:t>              &lt;li&gt;</a:t>
            </a:r>
          </a:p>
          <a:p>
            <a:pPr marL="0" indent="0">
              <a:buNone/>
            </a:pPr>
            <a:r>
              <a:rPr lang="en-GB" dirty="0" smtClean="0"/>
              <a:t>                  &lt;span class="icon"&gt;&lt;</a:t>
            </a:r>
            <a:r>
              <a:rPr lang="en-GB" dirty="0" err="1" smtClean="0"/>
              <a:t>i</a:t>
            </a:r>
            <a:r>
              <a:rPr lang="en-GB" dirty="0" smtClean="0"/>
              <a:t> class="</a:t>
            </a:r>
            <a:r>
              <a:rPr lang="en-GB" dirty="0" err="1" smtClean="0"/>
              <a:t>fas</a:t>
            </a:r>
            <a:r>
              <a:rPr lang="en-GB" dirty="0" smtClean="0"/>
              <a:t> fa-user"&gt;&lt;/</a:t>
            </a:r>
            <a:r>
              <a:rPr lang="en-GB" dirty="0" err="1" smtClean="0"/>
              <a:t>i</a:t>
            </a:r>
            <a:r>
              <a:rPr lang="en-GB" dirty="0" smtClean="0"/>
              <a:t>&gt;&lt;/span&gt;</a:t>
            </a:r>
          </a:p>
          <a:p>
            <a:pPr marL="0" indent="0">
              <a:buNone/>
            </a:pPr>
            <a:r>
              <a:rPr lang="en-GB" dirty="0" smtClean="0"/>
              <a:t>                  &lt;span class="text"&gt;Someone want to discusses new book&lt;/span&gt;</a:t>
            </a:r>
          </a:p>
          <a:p>
            <a:pPr marL="0" indent="0">
              <a:buNone/>
            </a:pPr>
            <a:r>
              <a:rPr lang="en-GB" dirty="0" smtClean="0"/>
              <a:t>              &lt;/li&gt;</a:t>
            </a:r>
          </a:p>
          <a:p>
            <a:pPr marL="0" indent="0">
              <a:buNone/>
            </a:pPr>
            <a:r>
              <a:rPr lang="en-GB" dirty="0" smtClean="0"/>
              <a:t>          &lt;/</a:t>
            </a:r>
            <a:r>
              <a:rPr lang="en-GB" dirty="0" err="1" smtClean="0"/>
              <a:t>ul</a:t>
            </a:r>
            <a:r>
              <a:rPr lang="en-GB" dirty="0" smtClean="0"/>
              <a:t>&gt;</a:t>
            </a:r>
          </a:p>
          <a:p>
            <a:pPr marL="0" indent="0">
              <a:buNone/>
            </a:pPr>
            <a:r>
              <a:rPr lang="en-GB" dirty="0" smtClean="0"/>
              <a:t>          &lt;/div&gt;</a:t>
            </a:r>
          </a:p>
          <a:p>
            <a:pPr marL="0" indent="0">
              <a:buNone/>
            </a:pPr>
            <a:r>
              <a:rPr lang="en-GB" dirty="0" smtClean="0"/>
              <a:t>      &lt;/li&gt;</a:t>
            </a:r>
          </a:p>
        </p:txBody>
      </p:sp>
    </p:spTree>
    <p:extLst>
      <p:ext uri="{BB962C8B-B14F-4D97-AF65-F5344CB8AC3E}">
        <p14:creationId xmlns:p14="http://schemas.microsoft.com/office/powerpoint/2010/main" val="329073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25320"/>
          </a:xfrm>
        </p:spPr>
        <p:txBody>
          <a:bodyPr/>
          <a:lstStyle/>
          <a:p>
            <a:r>
              <a:rPr lang="en-GB" dirty="0" smtClean="0"/>
              <a:t>continue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25321"/>
            <a:ext cx="12192000" cy="603268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 smtClean="0"/>
              <a:t> &lt;li class="</a:t>
            </a:r>
            <a:r>
              <a:rPr lang="en-GB" dirty="0" err="1" smtClean="0"/>
              <a:t>nav</a:t>
            </a:r>
            <a:r>
              <a:rPr lang="en-GB" dirty="0" smtClean="0"/>
              <a:t>-item"&gt;</a:t>
            </a:r>
          </a:p>
          <a:p>
            <a:pPr marL="0" indent="0">
              <a:buNone/>
            </a:pPr>
            <a:r>
              <a:rPr lang="en-GB" dirty="0" smtClean="0"/>
              <a:t>          &lt;div class="comments"&gt;</a:t>
            </a:r>
          </a:p>
          <a:p>
            <a:pPr marL="0" indent="0">
              <a:buNone/>
            </a:pPr>
            <a:r>
              <a:rPr lang="en-GB" dirty="0" smtClean="0"/>
              <a:t>          &lt;button class="icons"&gt; &lt;</a:t>
            </a:r>
            <a:r>
              <a:rPr lang="en-GB" dirty="0" err="1" smtClean="0"/>
              <a:t>i</a:t>
            </a:r>
            <a:r>
              <a:rPr lang="en-GB" dirty="0" smtClean="0"/>
              <a:t> class="</a:t>
            </a:r>
            <a:r>
              <a:rPr lang="en-GB" dirty="0" err="1" smtClean="0"/>
              <a:t>fas</a:t>
            </a:r>
            <a:r>
              <a:rPr lang="en-GB" dirty="0" smtClean="0"/>
              <a:t> fa-comments"&gt;&lt;/</a:t>
            </a:r>
            <a:r>
              <a:rPr lang="en-GB" dirty="0" err="1" smtClean="0"/>
              <a:t>i</a:t>
            </a:r>
            <a:r>
              <a:rPr lang="en-GB" dirty="0" smtClean="0"/>
              <a:t>&gt;&lt;/button&gt;</a:t>
            </a:r>
          </a:p>
          <a:p>
            <a:pPr marL="0" indent="0">
              <a:buNone/>
            </a:pPr>
            <a:r>
              <a:rPr lang="en-GB" dirty="0" smtClean="0"/>
              <a:t>          &lt;span class="</a:t>
            </a:r>
            <a:r>
              <a:rPr lang="en-GB" dirty="0" err="1" smtClean="0"/>
              <a:t>num</a:t>
            </a:r>
            <a:r>
              <a:rPr lang="en-GB" dirty="0" smtClean="0"/>
              <a:t>"&gt;2&lt;/span&gt;</a:t>
            </a:r>
          </a:p>
          <a:p>
            <a:pPr marL="0" indent="0">
              <a:buNone/>
            </a:pPr>
            <a:r>
              <a:rPr lang="en-GB" dirty="0" smtClean="0"/>
              <a:t>          &lt;</a:t>
            </a:r>
            <a:r>
              <a:rPr lang="en-GB" dirty="0" err="1" smtClean="0"/>
              <a:t>ul</a:t>
            </a:r>
            <a:r>
              <a:rPr lang="en-GB" dirty="0" smtClean="0"/>
              <a:t>&gt;</a:t>
            </a:r>
          </a:p>
          <a:p>
            <a:pPr marL="0" indent="0">
              <a:buNone/>
            </a:pPr>
            <a:r>
              <a:rPr lang="en-GB" dirty="0" smtClean="0"/>
              <a:t>              &lt;li&gt;</a:t>
            </a:r>
          </a:p>
          <a:p>
            <a:pPr marL="0" indent="0">
              <a:buNone/>
            </a:pPr>
            <a:r>
              <a:rPr lang="en-GB" dirty="0" smtClean="0"/>
              <a:t>                  &lt;span class="icon"&gt;&lt;</a:t>
            </a:r>
            <a:r>
              <a:rPr lang="en-GB" dirty="0" err="1" smtClean="0"/>
              <a:t>i</a:t>
            </a:r>
            <a:r>
              <a:rPr lang="en-GB" dirty="0" smtClean="0"/>
              <a:t> class="</a:t>
            </a:r>
            <a:r>
              <a:rPr lang="en-GB" dirty="0" err="1" smtClean="0"/>
              <a:t>fas</a:t>
            </a:r>
            <a:r>
              <a:rPr lang="en-GB" dirty="0" smtClean="0"/>
              <a:t> fa-user"&gt;&lt;/</a:t>
            </a:r>
            <a:r>
              <a:rPr lang="en-GB" dirty="0" err="1" smtClean="0"/>
              <a:t>i</a:t>
            </a:r>
            <a:r>
              <a:rPr lang="en-GB" dirty="0" smtClean="0"/>
              <a:t>&gt;&lt;/span&gt;</a:t>
            </a:r>
          </a:p>
          <a:p>
            <a:pPr marL="0" indent="0">
              <a:buNone/>
            </a:pPr>
            <a:r>
              <a:rPr lang="en-GB" dirty="0" smtClean="0"/>
              <a:t>                  &lt;span class="text"&gt;Someone commented in your book&lt;/span&gt;</a:t>
            </a:r>
          </a:p>
          <a:p>
            <a:pPr marL="0" indent="0">
              <a:buNone/>
            </a:pPr>
            <a:r>
              <a:rPr lang="en-GB" dirty="0" smtClean="0"/>
              <a:t>              &lt;/li&gt;</a:t>
            </a:r>
          </a:p>
          <a:p>
            <a:pPr marL="0" indent="0">
              <a:buNone/>
            </a:pPr>
            <a:r>
              <a:rPr lang="en-GB" dirty="0" smtClean="0"/>
              <a:t>              &lt;li&gt;</a:t>
            </a:r>
          </a:p>
          <a:p>
            <a:pPr marL="0" indent="0">
              <a:buNone/>
            </a:pPr>
            <a:r>
              <a:rPr lang="en-GB" dirty="0" smtClean="0"/>
              <a:t>                  &lt;span class="icon"&gt;&lt;</a:t>
            </a:r>
            <a:r>
              <a:rPr lang="en-GB" dirty="0" err="1" smtClean="0"/>
              <a:t>i</a:t>
            </a:r>
            <a:r>
              <a:rPr lang="en-GB" dirty="0" smtClean="0"/>
              <a:t> class="</a:t>
            </a:r>
            <a:r>
              <a:rPr lang="en-GB" dirty="0" err="1" smtClean="0"/>
              <a:t>fas</a:t>
            </a:r>
            <a:r>
              <a:rPr lang="en-GB" dirty="0" smtClean="0"/>
              <a:t> fa-user"&gt;&lt;/</a:t>
            </a:r>
            <a:r>
              <a:rPr lang="en-GB" dirty="0" err="1" smtClean="0"/>
              <a:t>i</a:t>
            </a:r>
            <a:r>
              <a:rPr lang="en-GB" dirty="0" smtClean="0"/>
              <a:t>&gt;&lt;/span&gt;</a:t>
            </a:r>
          </a:p>
          <a:p>
            <a:pPr marL="0" indent="0">
              <a:buNone/>
            </a:pPr>
            <a:r>
              <a:rPr lang="en-GB" dirty="0" smtClean="0"/>
              <a:t>                  &lt;span class="text"&gt;Someone replied to your comment&lt;/span&gt;</a:t>
            </a:r>
          </a:p>
          <a:p>
            <a:pPr marL="0" indent="0">
              <a:buNone/>
            </a:pPr>
            <a:r>
              <a:rPr lang="en-GB" dirty="0" smtClean="0"/>
              <a:t>              &lt;/li&gt;</a:t>
            </a:r>
          </a:p>
          <a:p>
            <a:pPr marL="0" indent="0">
              <a:buNone/>
            </a:pPr>
            <a:r>
              <a:rPr lang="en-GB" dirty="0" smtClean="0"/>
              <a:t>          &lt;/</a:t>
            </a:r>
            <a:r>
              <a:rPr lang="en-GB" dirty="0" err="1" smtClean="0"/>
              <a:t>ul</a:t>
            </a:r>
            <a:r>
              <a:rPr lang="en-GB" dirty="0" smtClean="0"/>
              <a:t>&gt;</a:t>
            </a:r>
          </a:p>
          <a:p>
            <a:pPr marL="0" indent="0">
              <a:buNone/>
            </a:pPr>
            <a:r>
              <a:rPr lang="en-GB" dirty="0" smtClean="0"/>
              <a:t>          &lt;/div&gt;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4521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25320"/>
          </a:xfrm>
        </p:spPr>
        <p:txBody>
          <a:bodyPr/>
          <a:lstStyle/>
          <a:p>
            <a:r>
              <a:rPr lang="en-GB" dirty="0" smtClean="0"/>
              <a:t>continue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25321"/>
            <a:ext cx="12192000" cy="603268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dirty="0" smtClean="0"/>
              <a:t> &lt;/li&gt;</a:t>
            </a:r>
          </a:p>
          <a:p>
            <a:pPr marL="0" indent="0">
              <a:buNone/>
            </a:pPr>
            <a:r>
              <a:rPr lang="en-GB" dirty="0" smtClean="0"/>
              <a:t>       &lt;li class="</a:t>
            </a:r>
            <a:r>
              <a:rPr lang="en-GB" dirty="0" err="1" smtClean="0"/>
              <a:t>nav</a:t>
            </a:r>
            <a:r>
              <a:rPr lang="en-GB" dirty="0" smtClean="0"/>
              <a:t>-item"&gt;</a:t>
            </a:r>
          </a:p>
          <a:p>
            <a:pPr marL="0" indent="0">
              <a:buNone/>
            </a:pPr>
            <a:r>
              <a:rPr lang="en-GB" dirty="0" smtClean="0"/>
              <a:t>           &lt;button class="icons"&gt; &lt;</a:t>
            </a:r>
            <a:r>
              <a:rPr lang="en-GB" dirty="0" err="1" smtClean="0"/>
              <a:t>i</a:t>
            </a:r>
            <a:r>
              <a:rPr lang="en-GB" dirty="0" smtClean="0"/>
              <a:t> class="</a:t>
            </a:r>
            <a:r>
              <a:rPr lang="en-GB" dirty="0" err="1" smtClean="0"/>
              <a:t>fas</a:t>
            </a:r>
            <a:r>
              <a:rPr lang="en-GB" dirty="0" smtClean="0"/>
              <a:t> fa-envelope"&gt;&lt;/</a:t>
            </a:r>
            <a:r>
              <a:rPr lang="en-GB" dirty="0" err="1" smtClean="0"/>
              <a:t>i</a:t>
            </a:r>
            <a:r>
              <a:rPr lang="en-GB" dirty="0" smtClean="0"/>
              <a:t>&gt;&lt;/button&gt;</a:t>
            </a:r>
          </a:p>
          <a:p>
            <a:pPr marL="0" indent="0">
              <a:buNone/>
            </a:pPr>
            <a:r>
              <a:rPr lang="en-GB" dirty="0" smtClean="0"/>
              <a:t>      &lt;/li&gt;</a:t>
            </a:r>
          </a:p>
          <a:p>
            <a:pPr marL="0" indent="0">
              <a:buNone/>
            </a:pPr>
            <a:r>
              <a:rPr lang="en-GB" dirty="0" smtClean="0"/>
              <a:t>       &lt;li class="</a:t>
            </a:r>
            <a:r>
              <a:rPr lang="en-GB" dirty="0" err="1" smtClean="0"/>
              <a:t>nav</a:t>
            </a:r>
            <a:r>
              <a:rPr lang="en-GB" dirty="0" smtClean="0"/>
              <a:t>-item"&gt;</a:t>
            </a:r>
          </a:p>
          <a:p>
            <a:pPr marL="0" indent="0">
              <a:buNone/>
            </a:pPr>
            <a:r>
              <a:rPr lang="en-GB" dirty="0" smtClean="0"/>
              <a:t>           &lt;button class="icons"&gt; &lt;</a:t>
            </a:r>
            <a:r>
              <a:rPr lang="en-GB" dirty="0" err="1" smtClean="0"/>
              <a:t>i</a:t>
            </a:r>
            <a:r>
              <a:rPr lang="en-GB" dirty="0" smtClean="0"/>
              <a:t> class="</a:t>
            </a:r>
            <a:r>
              <a:rPr lang="en-GB" dirty="0" err="1" smtClean="0"/>
              <a:t>fas</a:t>
            </a:r>
            <a:r>
              <a:rPr lang="en-GB" dirty="0" smtClean="0"/>
              <a:t> fa-users"&gt;&lt;/</a:t>
            </a:r>
            <a:r>
              <a:rPr lang="en-GB" dirty="0" err="1" smtClean="0"/>
              <a:t>i</a:t>
            </a:r>
            <a:r>
              <a:rPr lang="en-GB" dirty="0" smtClean="0"/>
              <a:t>&gt;&lt;/button&gt;</a:t>
            </a:r>
          </a:p>
          <a:p>
            <a:pPr marL="0" indent="0">
              <a:buNone/>
            </a:pPr>
            <a:r>
              <a:rPr lang="en-GB" dirty="0" smtClean="0"/>
              <a:t>      &lt;/li&gt;</a:t>
            </a:r>
          </a:p>
          <a:p>
            <a:pPr marL="0" indent="0">
              <a:buNone/>
            </a:pPr>
            <a:r>
              <a:rPr lang="en-GB" dirty="0" smtClean="0"/>
              <a:t>       &lt;li class="</a:t>
            </a:r>
            <a:r>
              <a:rPr lang="en-GB" dirty="0" err="1" smtClean="0"/>
              <a:t>nav</a:t>
            </a:r>
            <a:r>
              <a:rPr lang="en-GB" dirty="0" smtClean="0"/>
              <a:t>-item"&gt;</a:t>
            </a:r>
          </a:p>
          <a:p>
            <a:pPr marL="0" indent="0">
              <a:buNone/>
            </a:pPr>
            <a:r>
              <a:rPr lang="en-GB" dirty="0" smtClean="0"/>
              <a:t>           &lt;button class="icons"&gt; &lt;</a:t>
            </a:r>
            <a:r>
              <a:rPr lang="en-GB" dirty="0" err="1" smtClean="0"/>
              <a:t>i</a:t>
            </a:r>
            <a:r>
              <a:rPr lang="en-GB" dirty="0" smtClean="0"/>
              <a:t> class="</a:t>
            </a:r>
            <a:r>
              <a:rPr lang="en-GB" dirty="0" err="1" smtClean="0"/>
              <a:t>fas</a:t>
            </a:r>
            <a:r>
              <a:rPr lang="en-GB" dirty="0" smtClean="0"/>
              <a:t> fa-book-reader"&gt;&lt;/</a:t>
            </a:r>
            <a:r>
              <a:rPr lang="en-GB" dirty="0" err="1" smtClean="0"/>
              <a:t>i</a:t>
            </a:r>
            <a:r>
              <a:rPr lang="en-GB" dirty="0" smtClean="0"/>
              <a:t>&gt;&lt;/button&gt;</a:t>
            </a:r>
          </a:p>
          <a:p>
            <a:pPr marL="0" indent="0">
              <a:buNone/>
            </a:pPr>
            <a:r>
              <a:rPr lang="en-GB" dirty="0" smtClean="0"/>
              <a:t>      &lt;/li&gt;</a:t>
            </a:r>
          </a:p>
          <a:p>
            <a:pPr marL="0" indent="0">
              <a:buNone/>
            </a:pPr>
            <a:r>
              <a:rPr lang="en-GB" dirty="0" smtClean="0"/>
              <a:t>       &lt;li class="</a:t>
            </a:r>
            <a:r>
              <a:rPr lang="en-GB" dirty="0" err="1" smtClean="0"/>
              <a:t>nav</a:t>
            </a:r>
            <a:r>
              <a:rPr lang="en-GB" dirty="0" smtClean="0"/>
              <a:t>-item"&gt;</a:t>
            </a:r>
          </a:p>
          <a:p>
            <a:pPr marL="0" indent="0">
              <a:buNone/>
            </a:pPr>
            <a:r>
              <a:rPr lang="en-GB" dirty="0" smtClean="0"/>
              <a:t>        &lt;a class="</a:t>
            </a:r>
            <a:r>
              <a:rPr lang="en-GB" dirty="0" err="1" smtClean="0"/>
              <a:t>nav</a:t>
            </a:r>
            <a:r>
              <a:rPr lang="en-GB" dirty="0" smtClean="0"/>
              <a:t>-link disabled" </a:t>
            </a:r>
            <a:r>
              <a:rPr lang="en-GB" dirty="0" err="1" smtClean="0"/>
              <a:t>href</a:t>
            </a:r>
            <a:r>
              <a:rPr lang="en-GB" dirty="0" smtClean="0"/>
              <a:t>="aboutus.html"&gt;About us&lt;/a&gt;</a:t>
            </a:r>
          </a:p>
          <a:p>
            <a:pPr marL="0" indent="0">
              <a:buNone/>
            </a:pPr>
            <a:r>
              <a:rPr lang="en-GB" dirty="0" smtClean="0"/>
              <a:t>      &lt;/li&gt;</a:t>
            </a:r>
          </a:p>
          <a:p>
            <a:pPr marL="0" indent="0">
              <a:buNone/>
            </a:pPr>
            <a:r>
              <a:rPr lang="en-GB" dirty="0" smtClean="0"/>
              <a:t>      &lt;li class="</a:t>
            </a:r>
            <a:r>
              <a:rPr lang="en-GB" dirty="0" err="1" smtClean="0"/>
              <a:t>nav</a:t>
            </a:r>
            <a:r>
              <a:rPr lang="en-GB" dirty="0" smtClean="0"/>
              <a:t>-item"&gt;</a:t>
            </a:r>
          </a:p>
          <a:p>
            <a:pPr marL="0" indent="0">
              <a:buNone/>
            </a:pPr>
            <a:r>
              <a:rPr lang="en-GB" dirty="0" smtClean="0"/>
              <a:t>        &lt;a class="</a:t>
            </a:r>
            <a:r>
              <a:rPr lang="en-GB" dirty="0" err="1" smtClean="0"/>
              <a:t>nav</a:t>
            </a:r>
            <a:r>
              <a:rPr lang="en-GB" dirty="0" smtClean="0"/>
              <a:t>-link disabled" </a:t>
            </a:r>
            <a:r>
              <a:rPr lang="en-GB" dirty="0" err="1" smtClean="0"/>
              <a:t>href</a:t>
            </a:r>
            <a:r>
              <a:rPr lang="en-GB" dirty="0" smtClean="0"/>
              <a:t>="signup or login.html"&gt;signup or login&lt;/a&gt;</a:t>
            </a:r>
          </a:p>
          <a:p>
            <a:pPr marL="0" indent="0">
              <a:buNone/>
            </a:pPr>
            <a:r>
              <a:rPr lang="en-GB" dirty="0" smtClean="0"/>
              <a:t>      &lt;/li&gt;</a:t>
            </a:r>
          </a:p>
          <a:p>
            <a:pPr marL="0" indent="0">
              <a:buNone/>
            </a:pPr>
            <a:r>
              <a:rPr lang="en-GB" dirty="0" smtClean="0"/>
              <a:t>    &lt;/</a:t>
            </a:r>
            <a:r>
              <a:rPr lang="en-GB" dirty="0" err="1" smtClean="0"/>
              <a:t>ul</a:t>
            </a:r>
            <a:r>
              <a:rPr lang="en-GB" dirty="0" smtClean="0"/>
              <a:t>&gt;</a:t>
            </a:r>
          </a:p>
          <a:p>
            <a:pPr marL="0" indent="0">
              <a:buNone/>
            </a:pPr>
            <a:r>
              <a:rPr lang="en-GB" dirty="0" smtClean="0"/>
              <a:t>  &lt;/div&gt;</a:t>
            </a:r>
          </a:p>
          <a:p>
            <a:pPr marL="0" indent="0">
              <a:buNone/>
            </a:pPr>
            <a:r>
              <a:rPr lang="en-GB" dirty="0" smtClean="0"/>
              <a:t>&lt;/</a:t>
            </a:r>
            <a:r>
              <a:rPr lang="en-GB" dirty="0" err="1" smtClean="0"/>
              <a:t>nav</a:t>
            </a:r>
            <a:r>
              <a:rPr lang="en-GB" dirty="0" smtClean="0"/>
              <a:t>&gt;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18251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25320"/>
          </a:xfrm>
        </p:spPr>
        <p:txBody>
          <a:bodyPr/>
          <a:lstStyle/>
          <a:p>
            <a:r>
              <a:rPr lang="en-GB" dirty="0" smtClean="0"/>
              <a:t>The </a:t>
            </a:r>
            <a:r>
              <a:rPr lang="en-GB" dirty="0" err="1" smtClean="0"/>
              <a:t>NavBar</a:t>
            </a:r>
            <a:r>
              <a:rPr lang="en-GB" dirty="0" smtClean="0"/>
              <a:t> using Bootstrap (</a:t>
            </a:r>
            <a:r>
              <a:rPr lang="en-GB" dirty="0" err="1" smtClean="0"/>
              <a:t>css</a:t>
            </a:r>
            <a:r>
              <a:rPr lang="en-GB" dirty="0" smtClean="0"/>
              <a:t>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25321"/>
            <a:ext cx="12192000" cy="603268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GB" dirty="0" smtClean="0"/>
              <a:t>/*</a:t>
            </a:r>
            <a:r>
              <a:rPr lang="en-GB" dirty="0" err="1" smtClean="0"/>
              <a:t>css</a:t>
            </a:r>
            <a:r>
              <a:rPr lang="en-GB" dirty="0" smtClean="0"/>
              <a:t> part for the </a:t>
            </a:r>
            <a:r>
              <a:rPr lang="en-GB" dirty="0" err="1" smtClean="0"/>
              <a:t>navbar</a:t>
            </a:r>
            <a:r>
              <a:rPr lang="en-GB" dirty="0" smtClean="0"/>
              <a:t> start*/</a:t>
            </a:r>
          </a:p>
          <a:p>
            <a:pPr marL="0" indent="0">
              <a:buNone/>
            </a:pPr>
            <a:r>
              <a:rPr lang="en-GB" dirty="0" smtClean="0"/>
              <a:t>.</a:t>
            </a:r>
            <a:r>
              <a:rPr lang="en-GB" dirty="0" err="1" smtClean="0"/>
              <a:t>navbar</a:t>
            </a:r>
            <a:r>
              <a:rPr lang="en-GB" dirty="0" smtClean="0"/>
              <a:t> {</a:t>
            </a:r>
          </a:p>
          <a:p>
            <a:pPr marL="0" indent="0">
              <a:buNone/>
            </a:pPr>
            <a:r>
              <a:rPr lang="en-GB" dirty="0" smtClean="0"/>
              <a:t>    background-</a:t>
            </a:r>
            <a:r>
              <a:rPr lang="en-GB" dirty="0" err="1" smtClean="0"/>
              <a:t>color</a:t>
            </a:r>
            <a:r>
              <a:rPr lang="en-GB" dirty="0" smtClean="0"/>
              <a:t>: beige;</a:t>
            </a:r>
          </a:p>
          <a:p>
            <a:pPr marL="0" indent="0">
              <a:buNone/>
            </a:pPr>
            <a:r>
              <a:rPr lang="en-GB" dirty="0" smtClean="0"/>
              <a:t>    width:100%;</a:t>
            </a:r>
          </a:p>
          <a:p>
            <a:pPr marL="0" indent="0">
              <a:buNone/>
            </a:pPr>
            <a:r>
              <a:rPr lang="en-GB" dirty="0" smtClean="0"/>
              <a:t>    </a:t>
            </a:r>
            <a:r>
              <a:rPr lang="en-GB" dirty="0" err="1" smtClean="0"/>
              <a:t>background:linear-gradient</a:t>
            </a:r>
            <a:r>
              <a:rPr lang="en-GB" dirty="0" smtClean="0"/>
              <a:t>(</a:t>
            </a:r>
            <a:r>
              <a:rPr lang="en-GB" dirty="0" err="1" smtClean="0"/>
              <a:t>lightcoral,rgb</a:t>
            </a:r>
            <a:r>
              <a:rPr lang="en-GB" dirty="0" smtClean="0"/>
              <a:t>(245,245,220));</a:t>
            </a:r>
          </a:p>
          <a:p>
            <a:pPr marL="0" indent="0">
              <a:buNone/>
            </a:pPr>
            <a:r>
              <a:rPr lang="en-GB" dirty="0" smtClean="0"/>
              <a:t>    border-radius: 5px;</a:t>
            </a:r>
          </a:p>
          <a:p>
            <a:pPr marL="0" indent="0">
              <a:buNone/>
            </a:pPr>
            <a:r>
              <a:rPr lang="en-GB" dirty="0" smtClean="0"/>
              <a:t>    text-align: </a:t>
            </a:r>
            <a:r>
              <a:rPr lang="en-GB" dirty="0" err="1" smtClean="0"/>
              <a:t>center</a:t>
            </a:r>
            <a:r>
              <a:rPr lang="en-GB" dirty="0" smtClean="0"/>
              <a:t>;</a:t>
            </a:r>
          </a:p>
          <a:p>
            <a:pPr marL="0" indent="0">
              <a:buNone/>
            </a:pPr>
            <a:r>
              <a:rPr lang="en-GB" dirty="0" smtClean="0"/>
              <a:t>    position: fixed;</a:t>
            </a:r>
          </a:p>
          <a:p>
            <a:pPr marL="0" indent="0">
              <a:buNone/>
            </a:pPr>
            <a:r>
              <a:rPr lang="en-GB" dirty="0" smtClean="0"/>
              <a:t>}</a:t>
            </a:r>
          </a:p>
          <a:p>
            <a:pPr marL="0" indent="0">
              <a:buNone/>
            </a:pPr>
            <a:r>
              <a:rPr lang="en-GB" dirty="0" smtClean="0"/>
              <a:t>.</a:t>
            </a:r>
            <a:r>
              <a:rPr lang="en-GB" dirty="0" err="1" smtClean="0"/>
              <a:t>navbar</a:t>
            </a:r>
            <a:r>
              <a:rPr lang="en-GB" dirty="0" smtClean="0"/>
              <a:t> </a:t>
            </a:r>
            <a:r>
              <a:rPr lang="en-GB" dirty="0" err="1" smtClean="0"/>
              <a:t>ul</a:t>
            </a:r>
            <a:r>
              <a:rPr lang="en-GB" dirty="0" smtClean="0"/>
              <a:t>{</a:t>
            </a:r>
          </a:p>
          <a:p>
            <a:pPr marL="0" indent="0">
              <a:buNone/>
            </a:pPr>
            <a:r>
              <a:rPr lang="en-GB" dirty="0" smtClean="0"/>
              <a:t>    list-style: none;</a:t>
            </a:r>
          </a:p>
          <a:p>
            <a:pPr marL="0" indent="0">
              <a:buNone/>
            </a:pPr>
            <a:r>
              <a:rPr lang="en-GB" dirty="0" smtClean="0"/>
              <a:t>    </a:t>
            </a:r>
            <a:r>
              <a:rPr lang="en-GB" dirty="0" err="1" smtClean="0"/>
              <a:t>color:black</a:t>
            </a:r>
            <a:r>
              <a:rPr lang="en-GB" dirty="0" smtClean="0"/>
              <a:t>;</a:t>
            </a:r>
          </a:p>
          <a:p>
            <a:pPr marL="0" indent="0">
              <a:buNone/>
            </a:pPr>
            <a:r>
              <a:rPr lang="en-GB" dirty="0" smtClean="0"/>
              <a:t>    text-align: </a:t>
            </a:r>
            <a:r>
              <a:rPr lang="en-GB" dirty="0" err="1" smtClean="0"/>
              <a:t>center</a:t>
            </a:r>
            <a:r>
              <a:rPr lang="en-GB" dirty="0" smtClean="0"/>
              <a:t>;</a:t>
            </a:r>
          </a:p>
          <a:p>
            <a:pPr marL="0" indent="0">
              <a:buNone/>
            </a:pPr>
            <a:r>
              <a:rPr lang="en-GB" dirty="0" smtClean="0"/>
              <a:t>}</a:t>
            </a:r>
          </a:p>
          <a:p>
            <a:pPr marL="0" indent="0">
              <a:buNone/>
            </a:pPr>
            <a:r>
              <a:rPr lang="en-GB" dirty="0" smtClean="0"/>
              <a:t>.</a:t>
            </a:r>
            <a:r>
              <a:rPr lang="en-GB" dirty="0" err="1"/>
              <a:t>n</a:t>
            </a:r>
            <a:r>
              <a:rPr lang="en-GB" dirty="0" err="1" smtClean="0"/>
              <a:t>avbar</a:t>
            </a:r>
            <a:r>
              <a:rPr lang="en-GB" dirty="0" smtClean="0"/>
              <a:t> </a:t>
            </a:r>
            <a:r>
              <a:rPr lang="en-GB" dirty="0" err="1" smtClean="0"/>
              <a:t>ul</a:t>
            </a:r>
            <a:r>
              <a:rPr lang="en-GB" dirty="0" smtClean="0"/>
              <a:t> li{</a:t>
            </a:r>
          </a:p>
          <a:p>
            <a:pPr marL="0" indent="0">
              <a:buNone/>
            </a:pPr>
            <a:r>
              <a:rPr lang="en-GB" dirty="0" smtClean="0"/>
              <a:t>    margin:0px;</a:t>
            </a:r>
          </a:p>
          <a:p>
            <a:pPr marL="0" indent="0">
              <a:buNone/>
            </a:pPr>
            <a:r>
              <a:rPr lang="en-GB" dirty="0" smtClean="0"/>
              <a:t>    padding:10px;</a:t>
            </a:r>
          </a:p>
          <a:p>
            <a:pPr marL="0" indent="0">
              <a:buNone/>
            </a:pPr>
            <a:r>
              <a:rPr lang="en-GB" dirty="0" smtClean="0"/>
              <a:t>    text-align: </a:t>
            </a:r>
            <a:r>
              <a:rPr lang="en-GB" dirty="0" err="1" smtClean="0"/>
              <a:t>center</a:t>
            </a:r>
            <a:r>
              <a:rPr lang="en-GB" dirty="0" smtClean="0"/>
              <a:t>;</a:t>
            </a:r>
          </a:p>
          <a:p>
            <a:pPr marL="0" indent="0">
              <a:buNone/>
            </a:pPr>
            <a:r>
              <a:rPr lang="en-GB" dirty="0" smtClean="0"/>
              <a:t>}</a:t>
            </a:r>
          </a:p>
          <a:p>
            <a:pPr marL="0" indent="0">
              <a:buNone/>
            </a:pPr>
            <a:r>
              <a:rPr lang="en-GB" dirty="0" smtClean="0"/>
              <a:t>.collapse </a:t>
            </a:r>
            <a:r>
              <a:rPr lang="en-GB" dirty="0" err="1" smtClean="0"/>
              <a:t>navbar</a:t>
            </a:r>
            <a:r>
              <a:rPr lang="en-GB" dirty="0" smtClean="0"/>
              <a:t>-collapse{</a:t>
            </a:r>
          </a:p>
          <a:p>
            <a:pPr marL="0" indent="0">
              <a:buNone/>
            </a:pPr>
            <a:r>
              <a:rPr lang="en-GB" dirty="0" smtClean="0"/>
              <a:t>    text-align: </a:t>
            </a:r>
            <a:r>
              <a:rPr lang="en-GB" dirty="0" err="1" smtClean="0"/>
              <a:t>center</a:t>
            </a:r>
            <a:r>
              <a:rPr lang="en-GB" dirty="0" smtClean="0"/>
              <a:t>;}</a:t>
            </a:r>
          </a:p>
          <a:p>
            <a:pPr marL="0" indent="0">
              <a:buNone/>
            </a:pPr>
            <a:r>
              <a:rPr lang="en-GB" dirty="0" smtClean="0"/>
              <a:t>.collapse </a:t>
            </a:r>
            <a:r>
              <a:rPr lang="en-GB" dirty="0" err="1" smtClean="0"/>
              <a:t>navbar</a:t>
            </a:r>
            <a:r>
              <a:rPr lang="en-GB" dirty="0" smtClean="0"/>
              <a:t>-collapse </a:t>
            </a:r>
            <a:r>
              <a:rPr lang="en-GB" dirty="0" err="1" smtClean="0"/>
              <a:t>ul</a:t>
            </a:r>
            <a:r>
              <a:rPr lang="en-GB" dirty="0" smtClean="0"/>
              <a:t> li a{</a:t>
            </a:r>
          </a:p>
          <a:p>
            <a:pPr marL="0" indent="0">
              <a:buNone/>
            </a:pPr>
            <a:r>
              <a:rPr lang="en-GB" dirty="0" smtClean="0"/>
              <a:t>    text-decoration: none;}</a:t>
            </a:r>
          </a:p>
        </p:txBody>
      </p:sp>
    </p:spTree>
    <p:extLst>
      <p:ext uri="{BB962C8B-B14F-4D97-AF65-F5344CB8AC3E}">
        <p14:creationId xmlns:p14="http://schemas.microsoft.com/office/powerpoint/2010/main" val="10456012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25320"/>
          </a:xfrm>
        </p:spPr>
        <p:txBody>
          <a:bodyPr>
            <a:normAutofit/>
          </a:bodyPr>
          <a:lstStyle/>
          <a:p>
            <a:r>
              <a:rPr lang="en-GB" dirty="0" smtClean="0"/>
              <a:t> The </a:t>
            </a:r>
            <a:r>
              <a:rPr lang="en-GB" dirty="0" err="1" smtClean="0"/>
              <a:t>NavBar</a:t>
            </a:r>
            <a:r>
              <a:rPr lang="en-GB" dirty="0" smtClean="0"/>
              <a:t> using Bootstrap (</a:t>
            </a:r>
            <a:r>
              <a:rPr lang="en-GB" dirty="0" err="1" smtClean="0"/>
              <a:t>css</a:t>
            </a:r>
            <a:r>
              <a:rPr lang="en-GB" dirty="0" smtClean="0"/>
              <a:t>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25321"/>
            <a:ext cx="12192000" cy="603268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GB" dirty="0" smtClean="0"/>
              <a:t>.active ,#</a:t>
            </a:r>
            <a:r>
              <a:rPr lang="en-GB" dirty="0" err="1" smtClean="0"/>
              <a:t>navbarSupportedContent</a:t>
            </a:r>
            <a:r>
              <a:rPr lang="en-GB" dirty="0" smtClean="0"/>
              <a:t> </a:t>
            </a:r>
            <a:r>
              <a:rPr lang="en-GB" dirty="0" err="1" smtClean="0"/>
              <a:t>ul</a:t>
            </a:r>
            <a:r>
              <a:rPr lang="en-GB" dirty="0" smtClean="0"/>
              <a:t> </a:t>
            </a:r>
            <a:r>
              <a:rPr lang="en-GB" dirty="0" err="1" smtClean="0"/>
              <a:t>li:hover</a:t>
            </a:r>
            <a:r>
              <a:rPr lang="en-GB" dirty="0" smtClean="0"/>
              <a:t>{</a:t>
            </a:r>
          </a:p>
          <a:p>
            <a:pPr marL="0" indent="0">
              <a:buNone/>
            </a:pPr>
            <a:r>
              <a:rPr lang="en-GB" dirty="0" smtClean="0"/>
              <a:t>    background: linear-gradient(to left, </a:t>
            </a:r>
            <a:r>
              <a:rPr lang="en-GB" dirty="0" err="1" smtClean="0"/>
              <a:t>burlywood</a:t>
            </a:r>
            <a:r>
              <a:rPr lang="en-GB" dirty="0" smtClean="0"/>
              <a:t>, white);</a:t>
            </a:r>
          </a:p>
          <a:p>
            <a:pPr marL="0" indent="0">
              <a:buNone/>
            </a:pPr>
            <a:r>
              <a:rPr lang="en-GB" dirty="0" smtClean="0"/>
              <a:t>    border-radius: 10px;</a:t>
            </a:r>
          </a:p>
          <a:p>
            <a:pPr marL="0" indent="0">
              <a:buNone/>
            </a:pPr>
            <a:r>
              <a:rPr lang="en-GB" dirty="0" smtClean="0"/>
              <a:t>    height:50px</a:t>
            </a:r>
            <a:r>
              <a:rPr lang="en-GB" dirty="0" smtClean="0"/>
              <a:t>;}</a:t>
            </a: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.icons{</a:t>
            </a:r>
          </a:p>
          <a:p>
            <a:pPr marL="0" indent="0">
              <a:buNone/>
            </a:pPr>
            <a:r>
              <a:rPr lang="en-GB" dirty="0" smtClean="0"/>
              <a:t>  </a:t>
            </a:r>
            <a:r>
              <a:rPr lang="en-GB" dirty="0" err="1" smtClean="0"/>
              <a:t>background:none</a:t>
            </a:r>
            <a:r>
              <a:rPr lang="en-GB" dirty="0" smtClean="0"/>
              <a:t>;</a:t>
            </a:r>
          </a:p>
          <a:p>
            <a:pPr marL="0" indent="0">
              <a:buNone/>
            </a:pPr>
            <a:r>
              <a:rPr lang="en-GB" dirty="0" smtClean="0"/>
              <a:t>   border: none; </a:t>
            </a:r>
          </a:p>
          <a:p>
            <a:pPr marL="0" indent="0">
              <a:buNone/>
            </a:pPr>
            <a:r>
              <a:rPr lang="en-GB" dirty="0" smtClean="0"/>
              <a:t>   padding: 5px 14px; </a:t>
            </a:r>
          </a:p>
          <a:p>
            <a:pPr marL="0" indent="0">
              <a:buNone/>
            </a:pPr>
            <a:r>
              <a:rPr lang="en-GB" dirty="0" smtClean="0"/>
              <a:t>   font-size: 20px; </a:t>
            </a:r>
          </a:p>
          <a:p>
            <a:pPr marL="0" indent="0">
              <a:buNone/>
            </a:pPr>
            <a:r>
              <a:rPr lang="en-GB" dirty="0" smtClean="0"/>
              <a:t>   cursor: pointer; </a:t>
            </a:r>
          </a:p>
          <a:p>
            <a:pPr marL="0" indent="0">
              <a:buNone/>
            </a:pPr>
            <a:r>
              <a:rPr lang="en-GB" dirty="0" smtClean="0"/>
              <a:t>   border-radius: 10px</a:t>
            </a:r>
            <a:r>
              <a:rPr lang="en-GB" dirty="0" smtClean="0"/>
              <a:t>;}</a:t>
            </a: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/*</a:t>
            </a:r>
            <a:r>
              <a:rPr lang="en-GB" dirty="0" err="1" smtClean="0"/>
              <a:t>css</a:t>
            </a:r>
            <a:r>
              <a:rPr lang="en-GB" dirty="0" smtClean="0"/>
              <a:t> part for notification icon start*/</a:t>
            </a:r>
          </a:p>
          <a:p>
            <a:pPr marL="0" indent="0">
              <a:buNone/>
            </a:pPr>
            <a:r>
              <a:rPr lang="en-GB" dirty="0" smtClean="0"/>
              <a:t>.notifications .</a:t>
            </a:r>
            <a:r>
              <a:rPr lang="en-GB" dirty="0" err="1" smtClean="0"/>
              <a:t>fas</a:t>
            </a:r>
            <a:r>
              <a:rPr lang="en-GB" dirty="0" smtClean="0"/>
              <a:t>{</a:t>
            </a:r>
          </a:p>
          <a:p>
            <a:pPr marL="0" indent="0">
              <a:buNone/>
            </a:pPr>
            <a:r>
              <a:rPr lang="en-GB" dirty="0" smtClean="0"/>
              <a:t>    line-height: 30px</a:t>
            </a:r>
            <a:r>
              <a:rPr lang="en-GB" dirty="0" smtClean="0"/>
              <a:t>;  }</a:t>
            </a: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.notifications .</a:t>
            </a:r>
            <a:r>
              <a:rPr lang="en-GB" dirty="0" err="1" smtClean="0"/>
              <a:t>num</a:t>
            </a:r>
            <a:r>
              <a:rPr lang="en-GB" dirty="0" smtClean="0"/>
              <a:t>{</a:t>
            </a:r>
          </a:p>
          <a:p>
            <a:pPr marL="0" indent="0">
              <a:buNone/>
            </a:pPr>
            <a:r>
              <a:rPr lang="en-GB" dirty="0" smtClean="0"/>
              <a:t>    position: absolute;</a:t>
            </a:r>
          </a:p>
          <a:p>
            <a:pPr marL="0" indent="0">
              <a:buNone/>
            </a:pPr>
            <a:r>
              <a:rPr lang="en-GB" dirty="0" smtClean="0"/>
              <a:t>    top:15px;</a:t>
            </a:r>
          </a:p>
          <a:p>
            <a:pPr marL="0" indent="0">
              <a:buNone/>
            </a:pPr>
            <a:r>
              <a:rPr lang="en-GB" dirty="0" smtClean="0"/>
              <a:t>    left:60.1%;</a:t>
            </a:r>
          </a:p>
          <a:p>
            <a:pPr marL="0" indent="0">
              <a:buNone/>
            </a:pPr>
            <a:r>
              <a:rPr lang="en-GB" dirty="0" smtClean="0"/>
              <a:t>    width:25px;</a:t>
            </a:r>
          </a:p>
          <a:p>
            <a:pPr marL="0" indent="0">
              <a:buNone/>
            </a:pPr>
            <a:r>
              <a:rPr lang="en-GB" dirty="0" smtClean="0"/>
              <a:t>    height: 25px;</a:t>
            </a:r>
          </a:p>
          <a:p>
            <a:pPr marL="0" indent="0">
              <a:buNone/>
            </a:pPr>
            <a:r>
              <a:rPr lang="en-GB" dirty="0" smtClean="0"/>
              <a:t>    border-radius: 30px;</a:t>
            </a:r>
          </a:p>
          <a:p>
            <a:pPr marL="0" indent="0">
              <a:buNone/>
            </a:pPr>
            <a:r>
              <a:rPr lang="en-GB" dirty="0" smtClean="0"/>
              <a:t>    background-</a:t>
            </a:r>
            <a:r>
              <a:rPr lang="en-GB" dirty="0" err="1" smtClean="0"/>
              <a:t>color</a:t>
            </a:r>
            <a:r>
              <a:rPr lang="en-GB" dirty="0" smtClean="0"/>
              <a:t>: Beige;</a:t>
            </a:r>
          </a:p>
          <a:p>
            <a:pPr marL="0" indent="0">
              <a:buNone/>
            </a:pPr>
            <a:r>
              <a:rPr lang="en-GB" dirty="0" smtClean="0"/>
              <a:t>    line-height: 25px;</a:t>
            </a:r>
          </a:p>
          <a:p>
            <a:pPr marL="0" indent="0">
              <a:buNone/>
            </a:pPr>
            <a:r>
              <a:rPr lang="en-GB" dirty="0" smtClean="0"/>
              <a:t>    box-sizing: border-box</a:t>
            </a:r>
            <a:r>
              <a:rPr lang="en-GB" dirty="0" smtClean="0"/>
              <a:t>;}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457443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25320"/>
          </a:xfrm>
        </p:spPr>
        <p:txBody>
          <a:bodyPr>
            <a:normAutofit/>
          </a:bodyPr>
          <a:lstStyle/>
          <a:p>
            <a:r>
              <a:rPr lang="en-GB" dirty="0" smtClean="0"/>
              <a:t> The </a:t>
            </a:r>
            <a:r>
              <a:rPr lang="en-GB" dirty="0" err="1" smtClean="0"/>
              <a:t>NavBar</a:t>
            </a:r>
            <a:r>
              <a:rPr lang="en-GB" dirty="0" smtClean="0"/>
              <a:t> using Bootstrap (</a:t>
            </a:r>
            <a:r>
              <a:rPr lang="en-GB" dirty="0" err="1" smtClean="0"/>
              <a:t>css</a:t>
            </a:r>
            <a:r>
              <a:rPr lang="en-GB" dirty="0" smtClean="0"/>
              <a:t>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25321"/>
            <a:ext cx="12192000" cy="603268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GB" dirty="0" smtClean="0"/>
              <a:t>.notifications </a:t>
            </a:r>
            <a:r>
              <a:rPr lang="en-GB" dirty="0" err="1" smtClean="0"/>
              <a:t>ul</a:t>
            </a:r>
            <a:r>
              <a:rPr lang="en-GB" dirty="0" smtClean="0"/>
              <a:t>{</a:t>
            </a:r>
          </a:p>
          <a:p>
            <a:pPr marL="0" indent="0">
              <a:buNone/>
            </a:pPr>
            <a:r>
              <a:rPr lang="en-GB" dirty="0" smtClean="0"/>
              <a:t>    position: absolute;</a:t>
            </a:r>
          </a:p>
          <a:p>
            <a:pPr marL="0" indent="0">
              <a:buNone/>
            </a:pPr>
            <a:r>
              <a:rPr lang="en-GB" dirty="0" smtClean="0"/>
              <a:t>    left: 50%;</a:t>
            </a:r>
          </a:p>
          <a:p>
            <a:pPr marL="0" indent="0">
              <a:buNone/>
            </a:pPr>
            <a:r>
              <a:rPr lang="en-GB" dirty="0" smtClean="0"/>
              <a:t>    top: 60px;</a:t>
            </a:r>
          </a:p>
          <a:p>
            <a:pPr marL="0" indent="0">
              <a:buNone/>
            </a:pPr>
            <a:r>
              <a:rPr lang="en-GB" dirty="0" smtClean="0"/>
              <a:t>    margin: 0;</a:t>
            </a:r>
          </a:p>
          <a:p>
            <a:pPr marL="0" indent="0">
              <a:buNone/>
            </a:pPr>
            <a:r>
              <a:rPr lang="en-GB" dirty="0" smtClean="0"/>
              <a:t>    width:25%;</a:t>
            </a:r>
          </a:p>
          <a:p>
            <a:pPr marL="0" indent="0">
              <a:buNone/>
            </a:pPr>
            <a:r>
              <a:rPr lang="en-GB" dirty="0" smtClean="0"/>
              <a:t>    background: linear-gradient(</a:t>
            </a:r>
            <a:r>
              <a:rPr lang="en-GB" dirty="0" err="1" smtClean="0"/>
              <a:t>rgb</a:t>
            </a:r>
            <a:r>
              <a:rPr lang="en-GB" dirty="0" smtClean="0"/>
              <a:t>(245,245,220),</a:t>
            </a:r>
            <a:r>
              <a:rPr lang="en-GB" dirty="0" err="1" smtClean="0"/>
              <a:t>lightcoral</a:t>
            </a:r>
            <a:r>
              <a:rPr lang="en-GB" dirty="0" smtClean="0"/>
              <a:t>);</a:t>
            </a:r>
          </a:p>
          <a:p>
            <a:pPr marL="0" indent="0">
              <a:buNone/>
            </a:pPr>
            <a:r>
              <a:rPr lang="en-GB" dirty="0" smtClean="0"/>
              <a:t>    box-shadow: 0 5px 15px </a:t>
            </a:r>
            <a:r>
              <a:rPr lang="en-GB" dirty="0" err="1" smtClean="0"/>
              <a:t>rgba</a:t>
            </a:r>
            <a:r>
              <a:rPr lang="en-GB" dirty="0" smtClean="0"/>
              <a:t>(245,245,220,0);</a:t>
            </a:r>
          </a:p>
          <a:p>
            <a:pPr marL="0" indent="0">
              <a:buNone/>
            </a:pPr>
            <a:r>
              <a:rPr lang="en-GB" dirty="0" smtClean="0"/>
              <a:t>    padding: 19px;</a:t>
            </a:r>
          </a:p>
          <a:p>
            <a:pPr marL="0" indent="0">
              <a:buNone/>
            </a:pPr>
            <a:r>
              <a:rPr lang="en-GB" dirty="0" smtClean="0"/>
              <a:t>    border-bottom-left-radius: 30px;</a:t>
            </a:r>
          </a:p>
          <a:p>
            <a:pPr marL="0" indent="0">
              <a:buNone/>
            </a:pPr>
            <a:r>
              <a:rPr lang="en-GB" dirty="0" smtClean="0"/>
              <a:t>    border-bottom-right-radius:30px;</a:t>
            </a:r>
          </a:p>
          <a:p>
            <a:pPr marL="0" indent="0">
              <a:buNone/>
            </a:pPr>
            <a:r>
              <a:rPr lang="en-GB" dirty="0" smtClean="0"/>
              <a:t>    display: none;</a:t>
            </a:r>
          </a:p>
          <a:p>
            <a:pPr marL="0" indent="0">
              <a:buNone/>
            </a:pPr>
            <a:r>
              <a:rPr lang="en-GB" dirty="0" smtClean="0"/>
              <a:t>}</a:t>
            </a:r>
          </a:p>
          <a:p>
            <a:pPr marL="0" indent="0">
              <a:buNone/>
            </a:pPr>
            <a:r>
              <a:rPr lang="en-GB" dirty="0" smtClean="0"/>
              <a:t>.</a:t>
            </a:r>
            <a:r>
              <a:rPr lang="en-GB" dirty="0" err="1" smtClean="0"/>
              <a:t>notifications:hover</a:t>
            </a:r>
            <a:r>
              <a:rPr lang="en-GB" dirty="0" smtClean="0"/>
              <a:t> </a:t>
            </a:r>
            <a:r>
              <a:rPr lang="en-GB" dirty="0" err="1" smtClean="0"/>
              <a:t>ul</a:t>
            </a:r>
            <a:r>
              <a:rPr lang="en-GB" dirty="0" smtClean="0"/>
              <a:t>{</a:t>
            </a:r>
          </a:p>
          <a:p>
            <a:pPr marL="0" indent="0">
              <a:buNone/>
            </a:pPr>
            <a:r>
              <a:rPr lang="en-GB" dirty="0" smtClean="0"/>
              <a:t>    display: block;</a:t>
            </a:r>
          </a:p>
          <a:p>
            <a:pPr marL="0" indent="0">
              <a:buNone/>
            </a:pPr>
            <a:r>
              <a:rPr lang="en-GB" dirty="0" smtClean="0"/>
              <a:t>}</a:t>
            </a:r>
          </a:p>
          <a:p>
            <a:pPr marL="0" indent="0">
              <a:buNone/>
            </a:pPr>
            <a:r>
              <a:rPr lang="en-GB" dirty="0" smtClean="0"/>
              <a:t>.notifications </a:t>
            </a:r>
            <a:r>
              <a:rPr lang="en-GB" dirty="0" err="1" smtClean="0"/>
              <a:t>ul</a:t>
            </a:r>
            <a:r>
              <a:rPr lang="en-GB" dirty="0" smtClean="0"/>
              <a:t> li{</a:t>
            </a:r>
          </a:p>
          <a:p>
            <a:pPr marL="0" indent="0">
              <a:buNone/>
            </a:pPr>
            <a:r>
              <a:rPr lang="en-GB" dirty="0" smtClean="0"/>
              <a:t>    list-style: none;</a:t>
            </a:r>
          </a:p>
          <a:p>
            <a:pPr marL="0" indent="0">
              <a:buNone/>
            </a:pPr>
            <a:r>
              <a:rPr lang="en-GB" dirty="0" smtClean="0"/>
              <a:t>    border-bottom: 1px solid </a:t>
            </a:r>
            <a:r>
              <a:rPr lang="en-GB" dirty="0" err="1" smtClean="0"/>
              <a:t>rgb</a:t>
            </a:r>
            <a:r>
              <a:rPr lang="en-GB" dirty="0" smtClean="0"/>
              <a:t>(0,0,0);</a:t>
            </a:r>
          </a:p>
          <a:p>
            <a:pPr marL="0" indent="0">
              <a:buNone/>
            </a:pPr>
            <a:r>
              <a:rPr lang="en-GB" dirty="0" smtClean="0"/>
              <a:t>    padding:8px 2px;</a:t>
            </a:r>
          </a:p>
          <a:p>
            <a:pPr marL="0" indent="0">
              <a:buNone/>
            </a:pPr>
            <a:r>
              <a:rPr lang="en-GB" dirty="0" smtClean="0"/>
              <a:t>    </a:t>
            </a:r>
            <a:r>
              <a:rPr lang="en-GB" dirty="0" err="1" smtClean="0"/>
              <a:t>display:flex</a:t>
            </a:r>
            <a:r>
              <a:rPr lang="en-GB" dirty="0" smtClean="0"/>
              <a:t>;</a:t>
            </a:r>
          </a:p>
          <a:p>
            <a:pPr marL="0" indent="0">
              <a:buNone/>
            </a:pPr>
            <a:r>
              <a:rPr lang="en-GB" dirty="0" smtClean="0"/>
              <a:t>}</a:t>
            </a:r>
          </a:p>
          <a:p>
            <a:pPr marL="0" indent="0">
              <a:buNone/>
            </a:pPr>
            <a:r>
              <a:rPr lang="en-GB" dirty="0" smtClean="0"/>
              <a:t>.notifications </a:t>
            </a:r>
            <a:r>
              <a:rPr lang="en-GB" dirty="0" err="1" smtClean="0"/>
              <a:t>ul</a:t>
            </a:r>
            <a:r>
              <a:rPr lang="en-GB" dirty="0" smtClean="0"/>
              <a:t> </a:t>
            </a:r>
            <a:r>
              <a:rPr lang="en-GB" dirty="0" err="1" smtClean="0"/>
              <a:t>li:last-child</a:t>
            </a:r>
            <a:r>
              <a:rPr lang="en-GB" dirty="0" smtClean="0"/>
              <a:t>{</a:t>
            </a:r>
          </a:p>
          <a:p>
            <a:pPr marL="0" indent="0">
              <a:buNone/>
            </a:pPr>
            <a:r>
              <a:rPr lang="en-GB" dirty="0" smtClean="0"/>
              <a:t>    border-bottom: none;}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199429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105</TotalTime>
  <Words>3511</Words>
  <Application>Microsoft Office PowerPoint</Application>
  <PresentationFormat>Widescreen</PresentationFormat>
  <Paragraphs>520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Century Gothic</vt:lpstr>
      <vt:lpstr>Tahoma</vt:lpstr>
      <vt:lpstr>Wingdings 2</vt:lpstr>
      <vt:lpstr>Quotable</vt:lpstr>
      <vt:lpstr>Main page</vt:lpstr>
      <vt:lpstr>The NavBar using Bootstrap(html)</vt:lpstr>
      <vt:lpstr>continue</vt:lpstr>
      <vt:lpstr>continue</vt:lpstr>
      <vt:lpstr>continue</vt:lpstr>
      <vt:lpstr>continue</vt:lpstr>
      <vt:lpstr>The NavBar using Bootstrap (css)</vt:lpstr>
      <vt:lpstr> The NavBar using Bootstrap (css)</vt:lpstr>
      <vt:lpstr> The NavBar using Bootstrap (css)</vt:lpstr>
      <vt:lpstr> The NavBar using Bootstrap (css)</vt:lpstr>
      <vt:lpstr> The NavBar using Bootstrap (css)</vt:lpstr>
      <vt:lpstr> The NavBar using Bootstrap (css)</vt:lpstr>
      <vt:lpstr> The NavBar using Bootstrap (css)</vt:lpstr>
      <vt:lpstr> The NavBar using Bootstrap (css)</vt:lpstr>
      <vt:lpstr> The NavBar using Bootstrap (css)</vt:lpstr>
      <vt:lpstr> The NavBar using Bootstrap (css)</vt:lpstr>
      <vt:lpstr>Making the slides (JS)</vt:lpstr>
      <vt:lpstr>Cards (html)</vt:lpstr>
      <vt:lpstr>Cards (html)</vt:lpstr>
      <vt:lpstr>Cards (html)</vt:lpstr>
      <vt:lpstr>Cards (html)</vt:lpstr>
      <vt:lpstr>Footer (html)</vt:lpstr>
      <vt:lpstr>Footer (html)</vt:lpstr>
      <vt:lpstr>footer  (css)</vt:lpstr>
      <vt:lpstr>footer  (css)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Main page</dc:title>
  <dc:creator>yasmeen hayek</dc:creator>
  <cp:lastModifiedBy>yasmeen hayek</cp:lastModifiedBy>
  <cp:revision>9</cp:revision>
  <dcterms:created xsi:type="dcterms:W3CDTF">2021-05-01T18:31:58Z</dcterms:created>
  <dcterms:modified xsi:type="dcterms:W3CDTF">2021-05-03T21:56:03Z</dcterms:modified>
</cp:coreProperties>
</file>