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24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3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7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5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E172E-5C26-41FD-8BD4-A2893A3139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DA3252-C94A-4F8B-84A7-A481C9E4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FEE73D-0E7A-407F-BACE-D179335BD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742" y="1145219"/>
            <a:ext cx="5036995" cy="30184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Job Portal </a:t>
            </a:r>
            <a:r>
              <a:rPr lang="en-US" sz="3200" dirty="0"/>
              <a:t>System </a:t>
            </a:r>
          </a:p>
          <a:p>
            <a:pPr algn="ctr"/>
            <a:r>
              <a:rPr lang="en-US" sz="2000" dirty="0"/>
              <a:t>Web Application  </a:t>
            </a:r>
          </a:p>
          <a:p>
            <a:pPr algn="ctr"/>
            <a:r>
              <a:rPr lang="en-US" sz="2400" dirty="0"/>
              <a:t>Yasmin Jamil Al-</a:t>
            </a:r>
            <a:r>
              <a:rPr lang="en-US" sz="2400" dirty="0" err="1"/>
              <a:t>harasis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2019-2020 </a:t>
            </a:r>
          </a:p>
          <a:p>
            <a:pPr algn="ctr"/>
            <a:r>
              <a:rPr lang="en-US" sz="2400" dirty="0"/>
              <a:t>Coding Academy by Orange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B8BC6-C1F6-49CF-A1F2-DE50FCA3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297" y="1251381"/>
            <a:ext cx="2352953" cy="23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9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D40D-05D9-4FFD-A4D7-73CE194F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066" y="144262"/>
            <a:ext cx="10018713" cy="1752599"/>
          </a:xfrm>
        </p:spPr>
        <p:txBody>
          <a:bodyPr/>
          <a:lstStyle/>
          <a:p>
            <a:r>
              <a:rPr lang="en-US" dirty="0"/>
              <a:t>For the job seeker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84E1E-1EC9-4900-9E62-C78573E81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02" y="1896861"/>
            <a:ext cx="8124287" cy="4539450"/>
          </a:xfrm>
        </p:spPr>
      </p:pic>
    </p:spTree>
    <p:extLst>
      <p:ext uri="{BB962C8B-B14F-4D97-AF65-F5344CB8AC3E}">
        <p14:creationId xmlns:p14="http://schemas.microsoft.com/office/powerpoint/2010/main" val="72191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6E0E-2164-4EA8-BC78-86861A78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Technologies: 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B59515-FF10-48BD-B00C-51EB6AB90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140" y="2969055"/>
            <a:ext cx="2135071" cy="185039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A0A843-A8FC-454A-A3F5-651CE5C74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70" y="2629186"/>
            <a:ext cx="2973280" cy="2530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D43D6F-7FB6-4E39-9CD9-797018DB6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26" y="2629186"/>
            <a:ext cx="2288266" cy="25301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6EC8C3-AFB9-43E0-9D15-5C033A937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97" y="2825232"/>
            <a:ext cx="2138039" cy="21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1D7580-18FD-4C99-A7B2-5FA9AA120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87" y="398003"/>
            <a:ext cx="7359588" cy="6061994"/>
          </a:xfrm>
        </p:spPr>
      </p:pic>
    </p:spTree>
    <p:extLst>
      <p:ext uri="{BB962C8B-B14F-4D97-AF65-F5344CB8AC3E}">
        <p14:creationId xmlns:p14="http://schemas.microsoft.com/office/powerpoint/2010/main" val="41672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82FE-39EF-4D22-80CC-06BA4C4F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57326"/>
            <a:ext cx="10018713" cy="1752599"/>
          </a:xfrm>
        </p:spPr>
        <p:txBody>
          <a:bodyPr/>
          <a:lstStyle/>
          <a:p>
            <a:r>
              <a:rPr lang="en-US" dirty="0"/>
              <a:t>Job Portal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85C4F-1234-409D-8BA0-A7E9790D3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14" y="2032986"/>
            <a:ext cx="7936636" cy="4367814"/>
          </a:xfrm>
        </p:spPr>
      </p:pic>
    </p:spTree>
    <p:extLst>
      <p:ext uri="{BB962C8B-B14F-4D97-AF65-F5344CB8AC3E}">
        <p14:creationId xmlns:p14="http://schemas.microsoft.com/office/powerpoint/2010/main" val="159046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A7CD-1B82-4628-A4B4-8C9DEDA6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B88A-B865-47AC-9674-A2ECFDE6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online job 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3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5DA1-9598-4C36-90F7-D96C78C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problem is expected to be </a:t>
            </a:r>
            <a:br>
              <a:rPr lang="en-US" b="1" dirty="0"/>
            </a:br>
            <a:r>
              <a:rPr lang="en-US" b="1" dirty="0"/>
              <a:t>solved through this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5A92-4C84-4DE6-B424-962C0418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work load</a:t>
            </a:r>
          </a:p>
          <a:p>
            <a:r>
              <a:rPr lang="en-US" dirty="0"/>
              <a:t>secure database</a:t>
            </a:r>
          </a:p>
          <a:p>
            <a:r>
              <a:rPr lang="en-US" dirty="0"/>
              <a:t>handling company and jobseeker information’s, which reduce the paper work and organized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CAD8-8B4A-45A9-B5E9-3B2D5707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who is </a:t>
            </a:r>
            <a:r>
              <a:rPr lang="en-US" sz="4800" dirty="0" err="1"/>
              <a:t>stackholders</a:t>
            </a:r>
            <a:r>
              <a:rPr lang="en-US" sz="4800" dirty="0"/>
              <a:t> for this website ?</a:t>
            </a:r>
            <a:br>
              <a:rPr lang="en-US" sz="4800" dirty="0"/>
            </a:br>
            <a:endParaRPr lang="en-US" sz="4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174D24-5A12-4C1E-A73B-8D9D5C729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041685"/>
              </p:ext>
            </p:extLst>
          </p:nvPr>
        </p:nvGraphicFramePr>
        <p:xfrm>
          <a:off x="1484313" y="2667000"/>
          <a:ext cx="10018712" cy="238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7050910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008688348"/>
                    </a:ext>
                  </a:extLst>
                </a:gridCol>
              </a:tblGrid>
              <a:tr h="7864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stakeholders 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stakeholders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07653"/>
                  </a:ext>
                </a:extLst>
              </a:tr>
              <a:tr h="1565059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administrator, job seeker, and employer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Management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3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79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B12C-FE0D-4600-B637-F3DEEFF7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will be 3 kinds of users: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E2C20-E68C-4EA3-8833-BD733EEC2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28" y="2636668"/>
            <a:ext cx="6729274" cy="2173457"/>
          </a:xfrm>
        </p:spPr>
      </p:pic>
    </p:spTree>
    <p:extLst>
      <p:ext uri="{BB962C8B-B14F-4D97-AF65-F5344CB8AC3E}">
        <p14:creationId xmlns:p14="http://schemas.microsoft.com/office/powerpoint/2010/main" val="231821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A456-A496-4D25-87E6-6A6BCE8C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B7A2-123C-4CA6-B08D-B219736B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7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5883-963A-47C5-B611-9D6ABA5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65" y="179772"/>
            <a:ext cx="10018713" cy="1752599"/>
          </a:xfrm>
        </p:spPr>
        <p:txBody>
          <a:bodyPr/>
          <a:lstStyle/>
          <a:p>
            <a:r>
              <a:rPr lang="en-US" dirty="0"/>
              <a:t>For the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CB298-B190-4658-A249-1B30D23BF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36" y="1562470"/>
            <a:ext cx="8409313" cy="4722920"/>
          </a:xfrm>
        </p:spPr>
      </p:pic>
    </p:spTree>
    <p:extLst>
      <p:ext uri="{BB962C8B-B14F-4D97-AF65-F5344CB8AC3E}">
        <p14:creationId xmlns:p14="http://schemas.microsoft.com/office/powerpoint/2010/main" val="243992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F5AA-4535-4F1D-A0D7-2F989FBA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2418"/>
            <a:ext cx="10018713" cy="1752599"/>
          </a:xfrm>
        </p:spPr>
        <p:txBody>
          <a:bodyPr/>
          <a:lstStyle/>
          <a:p>
            <a:r>
              <a:rPr lang="en-US" dirty="0"/>
              <a:t>For the employer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1C088-600E-47B3-8C0C-5A10DAE15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43" y="1745249"/>
            <a:ext cx="7653078" cy="4531960"/>
          </a:xfrm>
        </p:spPr>
      </p:pic>
    </p:spTree>
    <p:extLst>
      <p:ext uri="{BB962C8B-B14F-4D97-AF65-F5344CB8AC3E}">
        <p14:creationId xmlns:p14="http://schemas.microsoft.com/office/powerpoint/2010/main" val="3976409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302</TotalTime>
  <Words>97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PowerPoint Presentation</vt:lpstr>
      <vt:lpstr>Job Portal</vt:lpstr>
      <vt:lpstr>Purpose</vt:lpstr>
      <vt:lpstr>The problem is expected to be  solved through this system  </vt:lpstr>
      <vt:lpstr>who is stackholders for this website ? </vt:lpstr>
      <vt:lpstr>There will be 3 kinds of users: </vt:lpstr>
      <vt:lpstr>features</vt:lpstr>
      <vt:lpstr>For the admin</vt:lpstr>
      <vt:lpstr>For the employer</vt:lpstr>
      <vt:lpstr>For the job seeker</vt:lpstr>
      <vt:lpstr>Technologies: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Yasmin</dc:creator>
  <cp:lastModifiedBy>Yasmin</cp:lastModifiedBy>
  <cp:revision>7</cp:revision>
  <dcterms:created xsi:type="dcterms:W3CDTF">2020-02-02T23:56:48Z</dcterms:created>
  <dcterms:modified xsi:type="dcterms:W3CDTF">2020-02-03T10:23:33Z</dcterms:modified>
</cp:coreProperties>
</file>