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in Fernandes do Carmo" userId="8f629d93030bb977" providerId="LiveId" clId="{273C2DF3-9306-4A78-B59D-746190B37F95}"/>
    <pc:docChg chg="modSld">
      <pc:chgData name="Yasmin Fernandes do Carmo" userId="8f629d93030bb977" providerId="LiveId" clId="{273C2DF3-9306-4A78-B59D-746190B37F95}" dt="2019-12-09T16:16:05.671" v="17" actId="1076"/>
      <pc:docMkLst>
        <pc:docMk/>
      </pc:docMkLst>
      <pc:sldChg chg="modSp">
        <pc:chgData name="Yasmin Fernandes do Carmo" userId="8f629d93030bb977" providerId="LiveId" clId="{273C2DF3-9306-4A78-B59D-746190B37F95}" dt="2019-12-09T16:16:05.671" v="17" actId="1076"/>
        <pc:sldMkLst>
          <pc:docMk/>
          <pc:sldMk cId="0" sldId="256"/>
        </pc:sldMkLst>
        <pc:spChg chg="mod">
          <ac:chgData name="Yasmin Fernandes do Carmo" userId="8f629d93030bb977" providerId="LiveId" clId="{273C2DF3-9306-4A78-B59D-746190B37F95}" dt="2019-12-09T16:16:05.671" v="1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Yasmin Fernandes do Carmo" userId="8f629d93030bb977" providerId="LiveId" clId="{273C2DF3-9306-4A78-B59D-746190B37F95}" dt="2019-12-09T16:15:27.967" v="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7048898-FF42-4E88-8242-B3BC7CBC68F3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916F4C5-5B92-4911-A116-022F16DA21DB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" y="176169"/>
            <a:ext cx="8229600" cy="2209800"/>
          </a:xfrm>
        </p:spPr>
        <p:txBody>
          <a:bodyPr/>
          <a:lstStyle/>
          <a:p>
            <a:pPr algn="ctr"/>
            <a:r>
              <a:rPr lang="pt-BR" dirty="0"/>
              <a:t>ALPHA BRAILLE  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00100" y="4500570"/>
            <a:ext cx="7358114" cy="17526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Alunos: Gisele Vitória </a:t>
            </a:r>
            <a:r>
              <a:rPr lang="pt-BR" dirty="0" err="1"/>
              <a:t>Cassuboski</a:t>
            </a:r>
            <a:endParaRPr lang="pt-BR" dirty="0"/>
          </a:p>
          <a:p>
            <a:pPr algn="l"/>
            <a:r>
              <a:rPr lang="pt-BR" dirty="0"/>
              <a:t>              João Pedro Ortega</a:t>
            </a:r>
          </a:p>
          <a:p>
            <a:pPr algn="l"/>
            <a:r>
              <a:rPr lang="pt-BR" dirty="0"/>
              <a:t>	     </a:t>
            </a:r>
            <a:r>
              <a:rPr lang="pt-BR" dirty="0" err="1"/>
              <a:t>Yasmin</a:t>
            </a:r>
            <a:r>
              <a:rPr lang="pt-BR" dirty="0"/>
              <a:t> Fernandes do Carmo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Introdução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escolha do tema foi feita com base no consenso da equipe, levando em consideração a sua relevância para a sociedade.</a:t>
            </a:r>
          </a:p>
          <a:p>
            <a:r>
              <a:rPr lang="pt-BR" dirty="0"/>
              <a:t>O aprendizado de Braille no Brasil ainda é feito de maneira muito precária, tendo poucas instituições especializadas e professores realmente aptos a lecionar está frente de ensino.</a:t>
            </a:r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Objetivo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foco principal do projeto é divulgar a importância do aprendizado de Braille, como também auxiliar de uma maneira mais prática, didática e intuitiva a quem tiver interesse, principalmente os deficientes visuais.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Hardware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Placa </a:t>
            </a:r>
            <a:r>
              <a:rPr lang="pt-BR" dirty="0" err="1"/>
              <a:t>Raspberry</a:t>
            </a:r>
            <a:r>
              <a:rPr lang="pt-BR" dirty="0"/>
              <a:t> PI 3B</a:t>
            </a:r>
          </a:p>
          <a:p>
            <a:r>
              <a:rPr lang="pt-BR" dirty="0"/>
              <a:t>Placa </a:t>
            </a:r>
            <a:r>
              <a:rPr lang="pt-BR" dirty="0" err="1"/>
              <a:t>Protoboard</a:t>
            </a:r>
            <a:endParaRPr lang="pt-BR" dirty="0"/>
          </a:p>
          <a:p>
            <a:r>
              <a:rPr lang="pt-BR" dirty="0"/>
              <a:t>Micro Switches</a:t>
            </a:r>
          </a:p>
          <a:p>
            <a:r>
              <a:rPr lang="pt-BR" dirty="0"/>
              <a:t>Botões</a:t>
            </a:r>
          </a:p>
          <a:p>
            <a:r>
              <a:rPr lang="pt-BR" dirty="0" err="1"/>
              <a:t>Jumpers</a:t>
            </a:r>
            <a:endParaRPr lang="pt-BR" dirty="0"/>
          </a:p>
          <a:p>
            <a:r>
              <a:rPr lang="pt-BR" dirty="0"/>
              <a:t>Cartão SD</a:t>
            </a:r>
          </a:p>
          <a:p>
            <a:r>
              <a:rPr lang="pt-BR" dirty="0"/>
              <a:t>Caixa</a:t>
            </a:r>
          </a:p>
          <a:p>
            <a:r>
              <a:rPr lang="pt-BR" dirty="0"/>
              <a:t>Tampa impressa em 3D</a:t>
            </a:r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Raspbian</a:t>
            </a:r>
            <a:endParaRPr lang="pt-BR" dirty="0"/>
          </a:p>
          <a:p>
            <a:r>
              <a:rPr lang="pt-BR" dirty="0" err="1"/>
              <a:t>Genie</a:t>
            </a:r>
            <a:endParaRPr lang="pt-BR" dirty="0"/>
          </a:p>
          <a:p>
            <a:r>
              <a:rPr lang="pt-BR" dirty="0" err="1"/>
              <a:t>Balabolka</a:t>
            </a:r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r>
              <a:rPr lang="pt-BR" dirty="0" err="1"/>
              <a:t>SolidWorks</a:t>
            </a:r>
            <a:endParaRPr lang="pt-BR" dirty="0"/>
          </a:p>
          <a:p>
            <a:r>
              <a:rPr lang="pt-BR" dirty="0" err="1"/>
              <a:t>Fritzing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Montagem</a:t>
            </a:r>
          </a:p>
        </p:txBody>
      </p:sp>
      <p:pic>
        <p:nvPicPr>
          <p:cNvPr id="4" name="Imagem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2000240"/>
            <a:ext cx="7487234" cy="39973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44</TotalTime>
  <Words>133</Words>
  <Application>Microsoft Office PowerPoint</Application>
  <PresentationFormat>Apresentação na tela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Rockwell</vt:lpstr>
      <vt:lpstr>Wingdings 2</vt:lpstr>
      <vt:lpstr>Fundición</vt:lpstr>
      <vt:lpstr>ALPHA BRAILLE   </vt:lpstr>
      <vt:lpstr>Introdução</vt:lpstr>
      <vt:lpstr>Objetivo</vt:lpstr>
      <vt:lpstr>Hardware</vt:lpstr>
      <vt:lpstr>Software</vt:lpstr>
      <vt:lpstr>Montagem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 Brailleano</dc:title>
  <dc:creator>pc</dc:creator>
  <cp:lastModifiedBy>Yasmin Fernandes do Carmo</cp:lastModifiedBy>
  <cp:revision>5</cp:revision>
  <dcterms:created xsi:type="dcterms:W3CDTF">2019-12-09T14:04:59Z</dcterms:created>
  <dcterms:modified xsi:type="dcterms:W3CDTF">2019-12-09T16:16:07Z</dcterms:modified>
</cp:coreProperties>
</file>