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98" d="100"/>
          <a:sy n="98" d="100"/>
        </p:scale>
        <p:origin x="96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Compiler Design</a:t>
            </a:r>
            <a:br>
              <a:rPr lang="en-US" sz="4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 1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r" rtl="1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نصب انتلر در </a:t>
            </a:r>
            <a:r>
              <a:rPr 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pycharm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4255" y="1597891"/>
            <a:ext cx="55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0 Baran" panose="00000400000000000000" pitchFamily="2" charset="-78"/>
              </a:rPr>
              <a:t>از بخش </a:t>
            </a:r>
            <a:r>
              <a:rPr lang="en-US" dirty="0" smtClean="0">
                <a:cs typeface="0 Baran" panose="00000400000000000000" pitchFamily="2" charset="-78"/>
              </a:rPr>
              <a:t>setting </a:t>
            </a:r>
            <a:r>
              <a:rPr lang="fa-IR" dirty="0" smtClean="0">
                <a:cs typeface="0 Baran" panose="00000400000000000000" pitchFamily="2" charset="-78"/>
              </a:rPr>
              <a:t>،</a:t>
            </a:r>
            <a:r>
              <a:rPr lang="en-US" dirty="0" smtClean="0">
                <a:cs typeface="0 Baran" panose="00000400000000000000" pitchFamily="2" charset="-78"/>
              </a:rPr>
              <a:t>antlr4-python3-runtime</a:t>
            </a:r>
            <a:r>
              <a:rPr lang="fa-IR" dirty="0" smtClean="0">
                <a:cs typeface="0 Baran" panose="00000400000000000000" pitchFamily="2" charset="-78"/>
              </a:rPr>
              <a:t> </a:t>
            </a:r>
            <a:r>
              <a:rPr lang="fa-IR" dirty="0" smtClean="0">
                <a:cs typeface="0 Baran" panose="00000400000000000000" pitchFamily="2" charset="-78"/>
              </a:rPr>
              <a:t>را</a:t>
            </a:r>
            <a:r>
              <a:rPr lang="fa-IR" dirty="0" smtClean="0">
                <a:cs typeface="0 Baran" panose="00000400000000000000" pitchFamily="2" charset="-78"/>
              </a:rPr>
              <a:t>سرچ و</a:t>
            </a:r>
            <a:r>
              <a:rPr lang="fa-IR" dirty="0" smtClean="0">
                <a:cs typeface="0 Baran" panose="00000400000000000000" pitchFamily="2" charset="-78"/>
              </a:rPr>
              <a:t> </a:t>
            </a:r>
            <a:r>
              <a:rPr lang="fa-IR" dirty="0" smtClean="0">
                <a:cs typeface="0 Baran" panose="00000400000000000000" pitchFamily="2" charset="-78"/>
              </a:rPr>
              <a:t>نصب می کنیم</a:t>
            </a:r>
            <a:endParaRPr lang="en-US" dirty="0">
              <a:cs typeface="0 Baran" panose="00000400000000000000" pitchFamily="2" charset="-78"/>
            </a:endParaRPr>
          </a:p>
          <a:p>
            <a:pPr algn="r" rtl="1"/>
            <a:endParaRPr lang="en-US" dirty="0">
              <a:cs typeface="0 Ba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98" y="2244222"/>
            <a:ext cx="654171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r" rtl="1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0 Baran" panose="00000400000000000000" pitchFamily="2" charset="-78"/>
              </a:rPr>
              <a:t>ساخت فایل ها در </a:t>
            </a:r>
            <a:r>
              <a:rPr lang="en-US" sz="3600" dirty="0" err="1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</a:t>
            </a:r>
            <a:r>
              <a:rPr lang="en-US" sz="3600" dirty="0" err="1" smtClean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ycharm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8963" y="1490014"/>
            <a:ext cx="552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0 Baran" panose="00000400000000000000" pitchFamily="2" charset="-78"/>
              </a:rPr>
              <a:t>با راست کلیلک روی فایل گرامر و انتخاب ...تنظیمات مربوط به زبان را انجام داده و سپس با انتخاب گزینه آبی نشان داده شده در شکل سمت راست فایل ها به طور خودکار تولید میشوند.</a:t>
            </a:r>
            <a:endParaRPr lang="en-US" dirty="0">
              <a:cs typeface="0 Ba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8904" b="11476"/>
          <a:stretch/>
        </p:blipFill>
        <p:spPr>
          <a:xfrm>
            <a:off x="525880" y="2459714"/>
            <a:ext cx="4397811" cy="3407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5986" b="9385"/>
          <a:stretch/>
        </p:blipFill>
        <p:spPr>
          <a:xfrm>
            <a:off x="5754255" y="2465399"/>
            <a:ext cx="3725807" cy="34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rtl="1"/>
            <a:r>
              <a:rPr lang="fa-IR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0 Baran" panose="00000400000000000000" pitchFamily="2" charset="-78"/>
              </a:rPr>
              <a:t>ویدیو مربوط به تمرین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0 Ba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6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5726" y="1689173"/>
            <a:ext cx="6764519" cy="3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Subject: Install &amp; use Antlr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Deadline: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Saturday, 16 Esfand, 23:59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(Would not be extended!!)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Yasmin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Madani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ID:97532265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62353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Install Antlr completely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based on what was presented in the class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&amp; course slides. You have to install in </a:t>
            </a:r>
            <a:r>
              <a:rPr lang="en-US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both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 ways explained:</a:t>
            </a:r>
          </a:p>
          <a:p>
            <a:pPr marL="800100" lvl="1" indent="-3429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Manually with downloading JDK</a:t>
            </a:r>
          </a:p>
          <a:p>
            <a:pPr marL="800100" lvl="1" indent="-3429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Automatically in which IDE you want (PyCharm, VsCode, etc.)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Run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ANTLR to generate lexical analyzer (Lexer) and parser for C++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language.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(The CPP14 grammar file has attached in LMS)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Write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python program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to accept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simple C++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program as input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&amp;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generate parse tree for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program.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Explain all of the installation steps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&amp; your program completely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your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report.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99589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(Continued)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 addition to your report, you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have to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record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 video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(maximum of 10 minutes)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of the Antler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plugin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installed in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your IDE.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est some input strings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as examples on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grammar &amp; display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formed parsing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tree. Also, explain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logic of the written code. 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un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your code to display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parsing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48027" y="4570941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8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Install jdk15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92" y="1545245"/>
            <a:ext cx="6229350" cy="466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2581" y="1597891"/>
            <a:ext cx="3491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ابتدا نیاز است تا فایل جاوا مناسب سیستم عامل را دانلود و نصب </a:t>
            </a:r>
            <a:r>
              <a:rPr lang="fa-IR" dirty="0" smtClean="0"/>
              <a:t>نماییم که می توانیم از لینک زیر این کار ر انجام دهیم</a:t>
            </a:r>
          </a:p>
          <a:p>
            <a:pPr algn="r" rtl="1"/>
            <a:r>
              <a:rPr lang="en-US" dirty="0"/>
              <a:t>https://www.oracle.com/java/technologies/javase/jdk15-archive-downloads.html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نصب انتلر از طریق کامند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0" y="1689173"/>
            <a:ext cx="3437661" cy="3871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5636" y="1276005"/>
            <a:ext cx="2918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/>
              <a:t>ابتدا ورژن مورد نظر انتلر را دانلود وسپس از طریق دستورات روبه رو به نصب انتلر و ساخت فایل های مورد نیاز می پردازیم و متغییر های لازم را به مسیر می افزاییم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 r="19651" b="12335"/>
          <a:stretch/>
        </p:blipFill>
        <p:spPr>
          <a:xfrm>
            <a:off x="4979875" y="2909454"/>
            <a:ext cx="5623470" cy="33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نصب انتلر از طریق کامند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8690" y="1939636"/>
            <a:ext cx="2918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پس از انجام مرحله قبل اگر مشکلی وجود نداشته باشد به حالت اسلاید بعد خواهیم رسید اما ممکن طی </a:t>
            </a:r>
            <a:r>
              <a:rPr lang="fa-IR" dirty="0" smtClean="0"/>
              <a:t>این </a:t>
            </a:r>
            <a:r>
              <a:rPr lang="fa-IR" dirty="0" smtClean="0"/>
              <a:t>مرحله </a:t>
            </a:r>
            <a:r>
              <a:rPr lang="fa-IR" dirty="0" smtClean="0"/>
              <a:t>به مشکل زیر برخورد </a:t>
            </a:r>
            <a:r>
              <a:rPr lang="fa-IR" dirty="0" smtClean="0"/>
              <a:t>کنیم که</a:t>
            </a:r>
          </a:p>
          <a:p>
            <a:pPr algn="r" rtl="1"/>
            <a:r>
              <a:rPr lang="fa-IR" dirty="0" smtClean="0"/>
              <a:t>هنگام ران کردن کامند </a:t>
            </a:r>
          </a:p>
          <a:p>
            <a:pPr algn="r" rtl="1"/>
            <a:r>
              <a:rPr lang="en-US" dirty="0" smtClean="0"/>
              <a:t>Antlr4</a:t>
            </a:r>
            <a:endParaRPr lang="fa-IR" dirty="0" smtClean="0"/>
          </a:p>
          <a:p>
            <a:pPr algn="r" rtl="1"/>
            <a:r>
              <a:rPr lang="fa-IR" dirty="0" smtClean="0"/>
              <a:t>با ارورهای روبرومواجه شویم که </a:t>
            </a:r>
          </a:p>
          <a:p>
            <a:pPr algn="r" rtl="1"/>
            <a:r>
              <a:rPr lang="fa-IR" dirty="0" smtClean="0"/>
              <a:t> </a:t>
            </a:r>
            <a:r>
              <a:rPr lang="fa-IR" dirty="0" smtClean="0"/>
              <a:t>با جست و جو در می یابیم می </a:t>
            </a:r>
            <a:r>
              <a:rPr lang="fa-IR" dirty="0" smtClean="0"/>
              <a:t>یابیم </a:t>
            </a:r>
            <a:r>
              <a:rPr lang="fa-IR" dirty="0" smtClean="0"/>
              <a:t>مسیر</a:t>
            </a:r>
          </a:p>
          <a:p>
            <a:pPr algn="r" rtl="1"/>
            <a:r>
              <a:rPr lang="en-US" dirty="0"/>
              <a:t>C:\ProgramData\Oracle\Java\javapath</a:t>
            </a:r>
            <a:endParaRPr lang="fa-IR" dirty="0"/>
          </a:p>
          <a:p>
            <a:pPr algn="r" rtl="1"/>
            <a:r>
              <a:rPr lang="fa-IR" dirty="0" smtClean="0"/>
              <a:t>را از </a:t>
            </a:r>
            <a:r>
              <a:rPr lang="en-US" dirty="0" smtClean="0"/>
              <a:t>path</a:t>
            </a:r>
            <a:r>
              <a:rPr lang="fa-IR" dirty="0" smtClean="0"/>
              <a:t>حذف کنیم.</a:t>
            </a:r>
            <a:endParaRPr lang="en-US" dirty="0"/>
          </a:p>
          <a:p>
            <a:pPr algn="r" rtl="1"/>
            <a:r>
              <a:rPr lang="fa-IR" dirty="0" smtClean="0"/>
              <a:t>تا انتلر به درستی کار کند.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0660" y="1939636"/>
            <a:ext cx="68533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Error opening registry key 'Software\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JavaSoft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\Java Runtime Environment.3' </a:t>
            </a:r>
            <a:endParaRPr kumimoji="0" lang="fa-I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Error: could not find Java.dll</a:t>
            </a:r>
            <a:endParaRPr kumimoji="0" lang="fa-I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Error: could not find Java 2 Runtime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0 Baran" panose="00000400000000000000" pitchFamily="2" charset="-78"/>
              </a:rPr>
              <a:t>نصب انتلر از طریق کامند</a:t>
            </a:r>
            <a:endParaRPr lang="en-US" sz="2400" dirty="0">
              <a:cs typeface="0 Ba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3345" y="2917009"/>
            <a:ext cx="2918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0 Baran" panose="00000400000000000000" pitchFamily="2" charset="-78"/>
              </a:rPr>
              <a:t>در انتها پس از آنکه تمامی مراحل به درستی انجام شد با ران کردن کامند </a:t>
            </a:r>
          </a:p>
          <a:p>
            <a:pPr algn="r"/>
            <a:r>
              <a:rPr lang="en-US" dirty="0">
                <a:cs typeface="0 Baran" panose="00000400000000000000" pitchFamily="2" charset="-78"/>
              </a:rPr>
              <a:t>antlr4</a:t>
            </a:r>
            <a:endParaRPr lang="fa-IR" dirty="0">
              <a:cs typeface="0 Baran" panose="00000400000000000000" pitchFamily="2" charset="-78"/>
            </a:endParaRPr>
          </a:p>
          <a:p>
            <a:pPr algn="r"/>
            <a:r>
              <a:rPr lang="fa-IR" dirty="0" smtClean="0">
                <a:cs typeface="0 Baran" panose="00000400000000000000" pitchFamily="2" charset="-78"/>
              </a:rPr>
              <a:t>صفحه ای مشابه صفحه روبرو مشاهده می کنیم.</a:t>
            </a:r>
            <a:endParaRPr lang="en-US" dirty="0">
              <a:cs typeface="0 Bar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1" y="1689173"/>
            <a:ext cx="6992001" cy="39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r" rtl="1"/>
            <a:r>
              <a:rPr lang="fa-IR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0 Baran" panose="00000400000000000000" pitchFamily="2" charset="-78"/>
              </a:rPr>
              <a:t>نصب انتلر در </a:t>
            </a:r>
            <a:r>
              <a:rPr lang="en-US" sz="3600" dirty="0" err="1" smtClean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0 Baran" panose="00000400000000000000" pitchFamily="2" charset="-78"/>
              </a:rPr>
              <a:t>P</a:t>
            </a:r>
            <a:r>
              <a:rPr lang="en-US" sz="3600" dirty="0" err="1" smtClean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0 Baran" panose="00000400000000000000" pitchFamily="2" charset="-78"/>
              </a:rPr>
              <a:t>ycharm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0 Ba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3345" y="1597891"/>
            <a:ext cx="291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0 Baran" panose="00000400000000000000" pitchFamily="2" charset="-78"/>
              </a:rPr>
              <a:t>از بخش </a:t>
            </a:r>
            <a:r>
              <a:rPr lang="en-US" dirty="0" smtClean="0">
                <a:cs typeface="0 Baran" panose="00000400000000000000" pitchFamily="2" charset="-78"/>
              </a:rPr>
              <a:t>plugins</a:t>
            </a:r>
            <a:r>
              <a:rPr lang="fa-IR" dirty="0" smtClean="0">
                <a:cs typeface="0 Baran" panose="00000400000000000000" pitchFamily="2" charset="-78"/>
              </a:rPr>
              <a:t> انتلر را سرچ و به سادگی نصب می نماییم.</a:t>
            </a:r>
            <a:endParaRPr lang="en-US" dirty="0">
              <a:cs typeface="0 Bar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276" t="5192" r="15899" b="10159"/>
          <a:stretch/>
        </p:blipFill>
        <p:spPr>
          <a:xfrm>
            <a:off x="1117600" y="1754908"/>
            <a:ext cx="5715900" cy="38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1703</TotalTime>
  <Words>500</Words>
  <Application>Microsoft Office PowerPoint</Application>
  <PresentationFormat>Widescreen</PresentationFormat>
  <Paragraphs>52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0 Baran</vt:lpstr>
      <vt:lpstr>Arial</vt:lpstr>
      <vt:lpstr>Calibri</vt:lpstr>
      <vt:lpstr>Calibri Light</vt:lpstr>
      <vt:lpstr>inherit</vt:lpstr>
      <vt:lpstr>Segoe UI Black</vt:lpstr>
      <vt:lpstr>Times New Roman</vt:lpstr>
      <vt:lpstr>Office Theme</vt:lpstr>
      <vt:lpstr>Compiler Design Assignment 1</vt:lpstr>
      <vt:lpstr>Assignment Specifications</vt:lpstr>
      <vt:lpstr>Assignment Details</vt:lpstr>
      <vt:lpstr>Assignment Details (Continued)</vt:lpstr>
      <vt:lpstr>Install jdk15</vt:lpstr>
      <vt:lpstr>نصب انتلر از طریق کامند</vt:lpstr>
      <vt:lpstr>نصب انتلر از طریق کامند</vt:lpstr>
      <vt:lpstr>نصب انتلر از طریق کامند</vt:lpstr>
      <vt:lpstr>نصب انتلر در Pycharm</vt:lpstr>
      <vt:lpstr>نصب انتلر در pycharm</vt:lpstr>
      <vt:lpstr>ساخت فایل ها در Pycharm</vt:lpstr>
      <vt:lpstr>ویدیو مربوط به تمرین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Windows User</cp:lastModifiedBy>
  <cp:revision>375</cp:revision>
  <dcterms:created xsi:type="dcterms:W3CDTF">2020-09-28T06:38:32Z</dcterms:created>
  <dcterms:modified xsi:type="dcterms:W3CDTF">2021-03-06T20:04:06Z</dcterms:modified>
</cp:coreProperties>
</file>