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9" r:id="rId8"/>
    <p:sldId id="268" r:id="rId9"/>
    <p:sldId id="267" r:id="rId10"/>
    <p:sldId id="266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Design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2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975" y="1455654"/>
            <a:ext cx="4101945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از آنجا که</a:t>
            </a:r>
            <a:r>
              <a:rPr lang="en-US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IDENTIFIER 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برگ درخت </a:t>
            </a:r>
            <a:r>
              <a:rPr lang="en-US" sz="2800" dirty="0" err="1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classDeclaration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است .هنگام ورود به تعریف کلاس می توانیم نام آن را استخراج کنیم.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597CE-4AC9-4FE0-830D-5E07B01B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79" y="2559795"/>
            <a:ext cx="4947557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56EA5-4CA2-4630-80E4-2D999EC08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80" y="3371656"/>
            <a:ext cx="4947557" cy="13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975" y="1455654"/>
            <a:ext cx="4101945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از آنجا که</a:t>
            </a:r>
            <a:r>
              <a:rPr lang="en-US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IDENTIFIER 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برگ درخت </a:t>
            </a:r>
            <a:r>
              <a:rPr lang="en-US" sz="2800" dirty="0" err="1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variableDeclatorId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است .هنگام ورود به آن می توانیم نام متغیر را استخراج کنیم.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66749C-4B30-47E7-9F2E-C810061C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79" y="1817100"/>
            <a:ext cx="4947557" cy="767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B0DAA-212E-4AE3-9AED-5BE62DF3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79" y="3292736"/>
            <a:ext cx="4947557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975" y="1455654"/>
            <a:ext cx="4101945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از آنجا که</a:t>
            </a:r>
            <a:r>
              <a:rPr lang="en-US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IDENTIFIER 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برگ درخت </a:t>
            </a:r>
            <a:r>
              <a:rPr lang="en-US" sz="2800" dirty="0" err="1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method</a:t>
            </a:r>
            <a:r>
              <a:rPr lang="en-US" sz="2800" dirty="0" err="1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Declaration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است .هنگام ورود به تعریف متد می توانیم نام آن را استخراج کنیم.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3C4156-AE52-4A91-B166-3384D25A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82" y="1790311"/>
            <a:ext cx="5687591" cy="812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7BE75-FEC2-4FB4-A968-EECB8EB7B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82" y="3087949"/>
            <a:ext cx="581637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763" y="1455655"/>
            <a:ext cx="10232157" cy="153014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هنگام خروج از ریشه اصلی درخت می توانیم متغییر هایمان را که به آرایه های مربوطه اضافه کرده ایم چاپ کنیم.که از تابع کمکی پرینت لیست استفاده کرده ایم.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714CE-9120-44A8-9398-4E152B04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4" y="3130260"/>
            <a:ext cx="7610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763" y="1455655"/>
            <a:ext cx="10232157" cy="153014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در تابع </a:t>
            </a:r>
            <a:r>
              <a:rPr lang="en-US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main 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از فایل های یک دارکتوری مخصوص استفاده کرده و به کمک تابع کمکی به تحلیل فایل ها می پردازیم.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756FB-F169-4FCA-961D-007308E0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176198"/>
            <a:ext cx="11296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57" y="4473821"/>
            <a:ext cx="10232157" cy="71837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نمونه خروجی برای یک فایل مشخص: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9875F-D157-4D8B-9942-33B91AA0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45" y="2021465"/>
            <a:ext cx="9652132" cy="2126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08326-02C0-40B2-BD4D-FB66BE5D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81" y="5125051"/>
            <a:ext cx="9772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Subject: Introduction to Listener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Monday, 25 Esfand, 23:59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Yasmin Madani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: 97532265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96529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Write a Python program using Listener to extract these from a Java project</a:t>
            </a:r>
            <a:r>
              <a:rPr lang="fa-IR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classes exist in each Java file.</a:t>
            </a: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methods exist in each Java file.</a:t>
            </a: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variables exist in each Java file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As sth like below: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AA7DC-3F2B-4DA6-9947-3CF592850863}"/>
              </a:ext>
            </a:extLst>
          </p:cNvPr>
          <p:cNvSpPr txBox="1"/>
          <p:nvPr/>
        </p:nvSpPr>
        <p:spPr>
          <a:xfrm>
            <a:off x="1245726" y="5427212"/>
            <a:ext cx="987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format can be different depends on your Java project. You might have different number of java files, classes, methods &amp; 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E4A86-6E21-4627-A767-2F99812B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38553" y="3902594"/>
            <a:ext cx="9710874" cy="13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99589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(Continued)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2.  Write a report of what you did .Test some examples on &amp; use images to make your report more clear.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48027" y="4626360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8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r"/>
            <a:r>
              <a:rPr lang="fa-IR" sz="4000" b="1" dirty="0">
                <a:solidFill>
                  <a:srgbClr val="00000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گزارش کار</a:t>
            </a:r>
            <a:endParaRPr lang="en-US" sz="40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ابتدا فایل های لکسر و پارسر را تولید می کنیم.که تنظیمات خروجی را پیش از این بر روی </a:t>
            </a:r>
            <a:r>
              <a:rPr lang="en-US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Python3</a:t>
            </a:r>
            <a:r>
              <a:rPr lang="fa-IR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تنظیم کرده ایم.یک فایل با نام </a:t>
            </a:r>
            <a:r>
              <a:rPr lang="en-US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__init__.py</a:t>
            </a:r>
            <a:r>
              <a:rPr lang="fa-IR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نیز در فولدر </a:t>
            </a:r>
            <a:r>
              <a:rPr lang="en-US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gen</a:t>
            </a:r>
            <a:r>
              <a:rPr lang="fa-IR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می سازیم تا به عنوان یک پکیج شناخته شود.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E0032-3690-4059-9A09-BA569EB4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36" y="2585258"/>
            <a:ext cx="3634775" cy="365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6A1D3-5342-4708-A8C4-6DB9ADB3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140" y="2585258"/>
            <a:ext cx="3562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379EBE-4AEF-4C4F-8061-91CB6737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5" y="2662965"/>
            <a:ext cx="5870247" cy="153207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فایل 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های مورد نیاز را مانند شکل زیر اد میکنیم نحوه نصب </a:t>
            </a:r>
            <a:r>
              <a:rPr lang="en-US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antlr4</a:t>
            </a: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و تنظیمات محیط مجازی برای پایتون  در تمرین قبلی توضیح داده شد.</a:t>
            </a:r>
            <a:endParaRPr lang="en-US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1893" y="1455654"/>
            <a:ext cx="3822027" cy="4864791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دوتابع کمکی روبرو برای راحت تر شدن کار نوشته شده اند اولین عکس برای یافتن فایل های جاوای یک دارکتوری و عکس دوم برای چاپ منظم تر اعضای یک لیست نوشته شده اند.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86DC9-F538-4532-AF5D-A795FA2B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91" y="1548882"/>
            <a:ext cx="5562603" cy="2377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18DB5-A848-4BD8-AD3D-8F5A05EC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91" y="4356618"/>
            <a:ext cx="3009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563" y="1455654"/>
            <a:ext cx="3831358" cy="1576795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متغییر های گلوبال روبرو برای نگه داری نام کلاس هاو متغییر ها و متد های فایل های جاوا تعریف شده اند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05847-AF88-44DB-A8CB-2E2384F3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06" y="3359099"/>
            <a:ext cx="2405594" cy="1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76" y="1600637"/>
            <a:ext cx="3825550" cy="4015766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کلاس لیسنر روبرو برای پاسخ دادن به پرسش های تمرین نوشته شده که در ادامه با ریز جزییات به توضیح متد های این کلاس می پردازیم.</a:t>
            </a:r>
            <a:endParaRPr lang="en-US" sz="2800" dirty="0">
              <a:solidFill>
                <a:srgbClr val="000000"/>
              </a:solidFill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E081E-2350-4978-B3F7-ABD792BA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9" y="1600637"/>
            <a:ext cx="7112568" cy="41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1310</TotalTime>
  <Words>455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Microsoft Uighur</vt:lpstr>
      <vt:lpstr>Times New Roman</vt:lpstr>
      <vt:lpstr>Office Theme</vt:lpstr>
      <vt:lpstr>Compiler Design Assignment 2</vt:lpstr>
      <vt:lpstr>Assignment Specifications</vt:lpstr>
      <vt:lpstr>Assignment Details</vt:lpstr>
      <vt:lpstr>Assignment Details (Continued)</vt:lpstr>
      <vt:lpstr>گزارش کار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yasmin madani</cp:lastModifiedBy>
  <cp:revision>401</cp:revision>
  <dcterms:created xsi:type="dcterms:W3CDTF">2020-09-28T06:38:32Z</dcterms:created>
  <dcterms:modified xsi:type="dcterms:W3CDTF">2021-03-16T18:03:11Z</dcterms:modified>
</cp:coreProperties>
</file>