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2" r:id="rId4"/>
    <p:sldId id="263" r:id="rId5"/>
    <p:sldId id="264" r:id="rId6"/>
    <p:sldId id="265" r:id="rId7"/>
    <p:sldId id="259" r:id="rId8"/>
    <p:sldId id="271" r:id="rId9"/>
    <p:sldId id="261" r:id="rId10"/>
    <p:sldId id="270" r:id="rId11"/>
    <p:sldId id="269" r:id="rId12"/>
    <p:sldId id="268" r:id="rId13"/>
    <p:sldId id="273" r:id="rId14"/>
    <p:sldId id="272" r:id="rId15"/>
    <p:sldId id="266"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FEC6BE0-F7C0-4D1D-BC66-73DCFEDE4A8B}" v="1801" dt="2021-03-13T22:43:20.471"/>
    <p1510:client id="{4721F7E6-EE59-4350-8027-AD84CABF4601}" v="865" dt="2021-03-07T20:17:45.224"/>
    <p1510:client id="{77305DDC-5951-4AA0-86DF-93E25B21462E}" v="1034" dt="2021-03-13T10:15:24.41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7B7665D2-DF48-4061-BC47-69A570ADE637}" type="datetimeFigureOut">
              <a:rPr lang="en-US" smtClean="0"/>
              <a:t>4/6/2021</a:t>
            </a:fld>
            <a:endParaRPr lang="en-US"/>
          </a:p>
        </p:txBody>
      </p:sp>
      <p:sp>
        <p:nvSpPr>
          <p:cNvPr id="5" name="Footer Placeholder 4"/>
          <p:cNvSpPr>
            <a:spLocks noGrp="1"/>
          </p:cNvSpPr>
          <p:nvPr>
            <p:ph type="ftr" sz="quarter" idx="11"/>
          </p:nvPr>
        </p:nvSpPr>
        <p:spPr/>
        <p:txBody>
          <a:bodyPr/>
          <a:lstStyle/>
          <a:p>
            <a:r>
              <a:rPr lang="en-US"/>
              <a:t>Compiler Design</a:t>
            </a:r>
          </a:p>
        </p:txBody>
      </p:sp>
      <p:sp>
        <p:nvSpPr>
          <p:cNvPr id="6" name="Slide Number Placeholder 5"/>
          <p:cNvSpPr>
            <a:spLocks noGrp="1"/>
          </p:cNvSpPr>
          <p:nvPr>
            <p:ph type="sldNum" sz="quarter" idx="12"/>
          </p:nvPr>
        </p:nvSpPr>
        <p:spPr/>
        <p:txBody>
          <a:bodyPr/>
          <a:lstStyle/>
          <a:p>
            <a:fld id="{4A7E3419-8A2A-43D5-B06C-20B637727837}" type="slidenum">
              <a:rPr lang="en-US" smtClean="0"/>
              <a:t>‹#›</a:t>
            </a:fld>
            <a:endParaRPr lang="en-US"/>
          </a:p>
        </p:txBody>
      </p:sp>
    </p:spTree>
    <p:extLst>
      <p:ext uri="{BB962C8B-B14F-4D97-AF65-F5344CB8AC3E}">
        <p14:creationId xmlns:p14="http://schemas.microsoft.com/office/powerpoint/2010/main" val="448960957"/>
      </p:ext>
    </p:extLst>
  </p:cSld>
  <p:clrMapOvr>
    <a:masterClrMapping/>
  </p:clrMapOvr>
  <p:hf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B7665D2-DF48-4061-BC47-69A570ADE637}" type="datetimeFigureOut">
              <a:rPr lang="en-US" smtClean="0"/>
              <a:t>4/6/2021</a:t>
            </a:fld>
            <a:endParaRPr lang="en-US"/>
          </a:p>
        </p:txBody>
      </p:sp>
      <p:sp>
        <p:nvSpPr>
          <p:cNvPr id="5" name="Footer Placeholder 4"/>
          <p:cNvSpPr>
            <a:spLocks noGrp="1"/>
          </p:cNvSpPr>
          <p:nvPr>
            <p:ph type="ftr" sz="quarter" idx="11"/>
          </p:nvPr>
        </p:nvSpPr>
        <p:spPr/>
        <p:txBody>
          <a:bodyPr/>
          <a:lstStyle/>
          <a:p>
            <a:r>
              <a:rPr lang="en-US"/>
              <a:t>Compiler Design</a:t>
            </a:r>
          </a:p>
        </p:txBody>
      </p:sp>
      <p:sp>
        <p:nvSpPr>
          <p:cNvPr id="6" name="Slide Number Placeholder 5"/>
          <p:cNvSpPr>
            <a:spLocks noGrp="1"/>
          </p:cNvSpPr>
          <p:nvPr>
            <p:ph type="sldNum" sz="quarter" idx="12"/>
          </p:nvPr>
        </p:nvSpPr>
        <p:spPr/>
        <p:txBody>
          <a:bodyPr/>
          <a:lstStyle/>
          <a:p>
            <a:fld id="{4A7E3419-8A2A-43D5-B06C-20B637727837}" type="slidenum">
              <a:rPr lang="en-US" smtClean="0"/>
              <a:t>‹#›</a:t>
            </a:fld>
            <a:endParaRPr lang="en-US"/>
          </a:p>
        </p:txBody>
      </p:sp>
    </p:spTree>
    <p:extLst>
      <p:ext uri="{BB962C8B-B14F-4D97-AF65-F5344CB8AC3E}">
        <p14:creationId xmlns:p14="http://schemas.microsoft.com/office/powerpoint/2010/main" val="3420155857"/>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B7665D2-DF48-4061-BC47-69A570ADE637}" type="datetimeFigureOut">
              <a:rPr lang="en-US" smtClean="0"/>
              <a:t>4/6/2021</a:t>
            </a:fld>
            <a:endParaRPr lang="en-US"/>
          </a:p>
        </p:txBody>
      </p:sp>
      <p:sp>
        <p:nvSpPr>
          <p:cNvPr id="5" name="Footer Placeholder 4"/>
          <p:cNvSpPr>
            <a:spLocks noGrp="1"/>
          </p:cNvSpPr>
          <p:nvPr>
            <p:ph type="ftr" sz="quarter" idx="11"/>
          </p:nvPr>
        </p:nvSpPr>
        <p:spPr/>
        <p:txBody>
          <a:bodyPr/>
          <a:lstStyle/>
          <a:p>
            <a:r>
              <a:rPr lang="en-US"/>
              <a:t>Compiler Design</a:t>
            </a:r>
          </a:p>
        </p:txBody>
      </p:sp>
      <p:sp>
        <p:nvSpPr>
          <p:cNvPr id="6" name="Slide Number Placeholder 5"/>
          <p:cNvSpPr>
            <a:spLocks noGrp="1"/>
          </p:cNvSpPr>
          <p:nvPr>
            <p:ph type="sldNum" sz="quarter" idx="12"/>
          </p:nvPr>
        </p:nvSpPr>
        <p:spPr/>
        <p:txBody>
          <a:bodyPr/>
          <a:lstStyle/>
          <a:p>
            <a:fld id="{4A7E3419-8A2A-43D5-B06C-20B637727837}" type="slidenum">
              <a:rPr lang="en-US" smtClean="0"/>
              <a:t>‹#›</a:t>
            </a:fld>
            <a:endParaRPr lang="en-US"/>
          </a:p>
        </p:txBody>
      </p:sp>
    </p:spTree>
    <p:extLst>
      <p:ext uri="{BB962C8B-B14F-4D97-AF65-F5344CB8AC3E}">
        <p14:creationId xmlns:p14="http://schemas.microsoft.com/office/powerpoint/2010/main" val="1081797016"/>
      </p:ext>
    </p:extLst>
  </p:cSld>
  <p:clrMapOvr>
    <a:masterClrMapping/>
  </p:clrMapOvr>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B7665D2-DF48-4061-BC47-69A570ADE637}" type="datetimeFigureOut">
              <a:rPr lang="en-US" smtClean="0"/>
              <a:t>4/6/2021</a:t>
            </a:fld>
            <a:endParaRPr lang="en-US"/>
          </a:p>
        </p:txBody>
      </p:sp>
      <p:sp>
        <p:nvSpPr>
          <p:cNvPr id="5" name="Footer Placeholder 4"/>
          <p:cNvSpPr>
            <a:spLocks noGrp="1"/>
          </p:cNvSpPr>
          <p:nvPr>
            <p:ph type="ftr" sz="quarter" idx="11"/>
          </p:nvPr>
        </p:nvSpPr>
        <p:spPr/>
        <p:txBody>
          <a:bodyPr/>
          <a:lstStyle/>
          <a:p>
            <a:r>
              <a:rPr lang="en-US"/>
              <a:t>Compiler Design</a:t>
            </a:r>
          </a:p>
        </p:txBody>
      </p:sp>
      <p:sp>
        <p:nvSpPr>
          <p:cNvPr id="6" name="Slide Number Placeholder 5"/>
          <p:cNvSpPr>
            <a:spLocks noGrp="1"/>
          </p:cNvSpPr>
          <p:nvPr>
            <p:ph type="sldNum" sz="quarter" idx="12"/>
          </p:nvPr>
        </p:nvSpPr>
        <p:spPr/>
        <p:txBody>
          <a:bodyPr/>
          <a:lstStyle/>
          <a:p>
            <a:fld id="{4A7E3419-8A2A-43D5-B06C-20B637727837}" type="slidenum">
              <a:rPr lang="en-US" smtClean="0"/>
              <a:t>‹#›</a:t>
            </a:fld>
            <a:endParaRPr lang="en-US"/>
          </a:p>
        </p:txBody>
      </p:sp>
    </p:spTree>
    <p:extLst>
      <p:ext uri="{BB962C8B-B14F-4D97-AF65-F5344CB8AC3E}">
        <p14:creationId xmlns:p14="http://schemas.microsoft.com/office/powerpoint/2010/main" val="680101796"/>
      </p:ext>
    </p:extLst>
  </p:cSld>
  <p:clrMapOvr>
    <a:masterClrMapping/>
  </p:clrMapOvr>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B7665D2-DF48-4061-BC47-69A570ADE637}" type="datetimeFigureOut">
              <a:rPr lang="en-US" smtClean="0"/>
              <a:t>4/6/2021</a:t>
            </a:fld>
            <a:endParaRPr lang="en-US"/>
          </a:p>
        </p:txBody>
      </p:sp>
      <p:sp>
        <p:nvSpPr>
          <p:cNvPr id="5" name="Footer Placeholder 4"/>
          <p:cNvSpPr>
            <a:spLocks noGrp="1"/>
          </p:cNvSpPr>
          <p:nvPr>
            <p:ph type="ftr" sz="quarter" idx="11"/>
          </p:nvPr>
        </p:nvSpPr>
        <p:spPr/>
        <p:txBody>
          <a:bodyPr/>
          <a:lstStyle/>
          <a:p>
            <a:r>
              <a:rPr lang="en-US"/>
              <a:t>Compiler Design</a:t>
            </a:r>
          </a:p>
        </p:txBody>
      </p:sp>
      <p:sp>
        <p:nvSpPr>
          <p:cNvPr id="6" name="Slide Number Placeholder 5"/>
          <p:cNvSpPr>
            <a:spLocks noGrp="1"/>
          </p:cNvSpPr>
          <p:nvPr>
            <p:ph type="sldNum" sz="quarter" idx="12"/>
          </p:nvPr>
        </p:nvSpPr>
        <p:spPr/>
        <p:txBody>
          <a:bodyPr/>
          <a:lstStyle/>
          <a:p>
            <a:fld id="{4A7E3419-8A2A-43D5-B06C-20B637727837}" type="slidenum">
              <a:rPr lang="en-US" smtClean="0"/>
              <a:t>‹#›</a:t>
            </a:fld>
            <a:endParaRPr lang="en-US"/>
          </a:p>
        </p:txBody>
      </p:sp>
    </p:spTree>
    <p:extLst>
      <p:ext uri="{BB962C8B-B14F-4D97-AF65-F5344CB8AC3E}">
        <p14:creationId xmlns:p14="http://schemas.microsoft.com/office/powerpoint/2010/main" val="2849360538"/>
      </p:ext>
    </p:extLst>
  </p:cSld>
  <p:clrMapOvr>
    <a:masterClrMapping/>
  </p:clrMapOvr>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7665D2-DF48-4061-BC47-69A570ADE637}" type="datetimeFigureOut">
              <a:rPr lang="en-US" smtClean="0"/>
              <a:t>4/6/2021</a:t>
            </a:fld>
            <a:endParaRPr lang="en-US"/>
          </a:p>
        </p:txBody>
      </p:sp>
      <p:sp>
        <p:nvSpPr>
          <p:cNvPr id="6" name="Footer Placeholder 5"/>
          <p:cNvSpPr>
            <a:spLocks noGrp="1"/>
          </p:cNvSpPr>
          <p:nvPr>
            <p:ph type="ftr" sz="quarter" idx="11"/>
          </p:nvPr>
        </p:nvSpPr>
        <p:spPr/>
        <p:txBody>
          <a:bodyPr/>
          <a:lstStyle/>
          <a:p>
            <a:r>
              <a:rPr lang="en-US"/>
              <a:t>Compiler Design</a:t>
            </a:r>
          </a:p>
        </p:txBody>
      </p:sp>
      <p:sp>
        <p:nvSpPr>
          <p:cNvPr id="7" name="Slide Number Placeholder 6"/>
          <p:cNvSpPr>
            <a:spLocks noGrp="1"/>
          </p:cNvSpPr>
          <p:nvPr>
            <p:ph type="sldNum" sz="quarter" idx="12"/>
          </p:nvPr>
        </p:nvSpPr>
        <p:spPr/>
        <p:txBody>
          <a:bodyPr/>
          <a:lstStyle/>
          <a:p>
            <a:fld id="{4A7E3419-8A2A-43D5-B06C-20B637727837}" type="slidenum">
              <a:rPr lang="en-US" smtClean="0"/>
              <a:t>‹#›</a:t>
            </a:fld>
            <a:endParaRPr lang="en-US"/>
          </a:p>
        </p:txBody>
      </p:sp>
    </p:spTree>
    <p:extLst>
      <p:ext uri="{BB962C8B-B14F-4D97-AF65-F5344CB8AC3E}">
        <p14:creationId xmlns:p14="http://schemas.microsoft.com/office/powerpoint/2010/main" val="1003099454"/>
      </p:ext>
    </p:extLst>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B7665D2-DF48-4061-BC47-69A570ADE637}" type="datetimeFigureOut">
              <a:rPr lang="en-US" smtClean="0"/>
              <a:t>4/6/2021</a:t>
            </a:fld>
            <a:endParaRPr lang="en-US"/>
          </a:p>
        </p:txBody>
      </p:sp>
      <p:sp>
        <p:nvSpPr>
          <p:cNvPr id="8" name="Footer Placeholder 7"/>
          <p:cNvSpPr>
            <a:spLocks noGrp="1"/>
          </p:cNvSpPr>
          <p:nvPr>
            <p:ph type="ftr" sz="quarter" idx="11"/>
          </p:nvPr>
        </p:nvSpPr>
        <p:spPr/>
        <p:txBody>
          <a:bodyPr/>
          <a:lstStyle/>
          <a:p>
            <a:r>
              <a:rPr lang="en-US"/>
              <a:t>Compiler Design</a:t>
            </a:r>
          </a:p>
        </p:txBody>
      </p:sp>
      <p:sp>
        <p:nvSpPr>
          <p:cNvPr id="9" name="Slide Number Placeholder 8"/>
          <p:cNvSpPr>
            <a:spLocks noGrp="1"/>
          </p:cNvSpPr>
          <p:nvPr>
            <p:ph type="sldNum" sz="quarter" idx="12"/>
          </p:nvPr>
        </p:nvSpPr>
        <p:spPr/>
        <p:txBody>
          <a:bodyPr/>
          <a:lstStyle/>
          <a:p>
            <a:fld id="{4A7E3419-8A2A-43D5-B06C-20B637727837}" type="slidenum">
              <a:rPr lang="en-US" smtClean="0"/>
              <a:t>‹#›</a:t>
            </a:fld>
            <a:endParaRPr lang="en-US"/>
          </a:p>
        </p:txBody>
      </p:sp>
    </p:spTree>
    <p:extLst>
      <p:ext uri="{BB962C8B-B14F-4D97-AF65-F5344CB8AC3E}">
        <p14:creationId xmlns:p14="http://schemas.microsoft.com/office/powerpoint/2010/main" val="3146054279"/>
      </p:ext>
    </p:extLst>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B7665D2-DF48-4061-BC47-69A570ADE637}" type="datetimeFigureOut">
              <a:rPr lang="en-US" smtClean="0"/>
              <a:t>4/6/2021</a:t>
            </a:fld>
            <a:endParaRPr lang="en-US"/>
          </a:p>
        </p:txBody>
      </p:sp>
      <p:sp>
        <p:nvSpPr>
          <p:cNvPr id="4" name="Footer Placeholder 3"/>
          <p:cNvSpPr>
            <a:spLocks noGrp="1"/>
          </p:cNvSpPr>
          <p:nvPr>
            <p:ph type="ftr" sz="quarter" idx="11"/>
          </p:nvPr>
        </p:nvSpPr>
        <p:spPr/>
        <p:txBody>
          <a:bodyPr/>
          <a:lstStyle/>
          <a:p>
            <a:r>
              <a:rPr lang="en-US"/>
              <a:t>Compiler Design</a:t>
            </a:r>
          </a:p>
        </p:txBody>
      </p:sp>
      <p:sp>
        <p:nvSpPr>
          <p:cNvPr id="5" name="Slide Number Placeholder 4"/>
          <p:cNvSpPr>
            <a:spLocks noGrp="1"/>
          </p:cNvSpPr>
          <p:nvPr>
            <p:ph type="sldNum" sz="quarter" idx="12"/>
          </p:nvPr>
        </p:nvSpPr>
        <p:spPr/>
        <p:txBody>
          <a:bodyPr/>
          <a:lstStyle/>
          <a:p>
            <a:fld id="{4A7E3419-8A2A-43D5-B06C-20B637727837}" type="slidenum">
              <a:rPr lang="en-US" smtClean="0"/>
              <a:t>‹#›</a:t>
            </a:fld>
            <a:endParaRPr lang="en-US"/>
          </a:p>
        </p:txBody>
      </p:sp>
    </p:spTree>
    <p:extLst>
      <p:ext uri="{BB962C8B-B14F-4D97-AF65-F5344CB8AC3E}">
        <p14:creationId xmlns:p14="http://schemas.microsoft.com/office/powerpoint/2010/main" val="1772538104"/>
      </p:ext>
    </p:extLst>
  </p:cSld>
  <p:clrMapOvr>
    <a:masterClrMapping/>
  </p:clrMapOvr>
  <p:hf hd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B7665D2-DF48-4061-BC47-69A570ADE637}" type="datetimeFigureOut">
              <a:rPr lang="en-US" smtClean="0"/>
              <a:t>4/6/2021</a:t>
            </a:fld>
            <a:endParaRPr lang="en-US"/>
          </a:p>
        </p:txBody>
      </p:sp>
      <p:sp>
        <p:nvSpPr>
          <p:cNvPr id="3" name="Footer Placeholder 2"/>
          <p:cNvSpPr>
            <a:spLocks noGrp="1"/>
          </p:cNvSpPr>
          <p:nvPr>
            <p:ph type="ftr" sz="quarter" idx="11"/>
          </p:nvPr>
        </p:nvSpPr>
        <p:spPr/>
        <p:txBody>
          <a:bodyPr/>
          <a:lstStyle/>
          <a:p>
            <a:r>
              <a:rPr lang="en-US"/>
              <a:t>Compiler Design</a:t>
            </a:r>
          </a:p>
        </p:txBody>
      </p:sp>
      <p:sp>
        <p:nvSpPr>
          <p:cNvPr id="4" name="Slide Number Placeholder 3"/>
          <p:cNvSpPr>
            <a:spLocks noGrp="1"/>
          </p:cNvSpPr>
          <p:nvPr>
            <p:ph type="sldNum" sz="quarter" idx="12"/>
          </p:nvPr>
        </p:nvSpPr>
        <p:spPr/>
        <p:txBody>
          <a:bodyPr/>
          <a:lstStyle/>
          <a:p>
            <a:fld id="{4A7E3419-8A2A-43D5-B06C-20B637727837}" type="slidenum">
              <a:rPr lang="en-US" smtClean="0"/>
              <a:t>‹#›</a:t>
            </a:fld>
            <a:endParaRPr lang="en-US"/>
          </a:p>
        </p:txBody>
      </p:sp>
    </p:spTree>
    <p:extLst>
      <p:ext uri="{BB962C8B-B14F-4D97-AF65-F5344CB8AC3E}">
        <p14:creationId xmlns:p14="http://schemas.microsoft.com/office/powerpoint/2010/main" val="1221722196"/>
      </p:ext>
    </p:extLst>
  </p:cSld>
  <p:clrMapOvr>
    <a:masterClrMapping/>
  </p:clrMapOvr>
  <p:hf hd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B7665D2-DF48-4061-BC47-69A570ADE637}" type="datetimeFigureOut">
              <a:rPr lang="en-US" smtClean="0"/>
              <a:t>4/6/2021</a:t>
            </a:fld>
            <a:endParaRPr lang="en-US"/>
          </a:p>
        </p:txBody>
      </p:sp>
      <p:sp>
        <p:nvSpPr>
          <p:cNvPr id="6" name="Footer Placeholder 5"/>
          <p:cNvSpPr>
            <a:spLocks noGrp="1"/>
          </p:cNvSpPr>
          <p:nvPr>
            <p:ph type="ftr" sz="quarter" idx="11"/>
          </p:nvPr>
        </p:nvSpPr>
        <p:spPr/>
        <p:txBody>
          <a:bodyPr/>
          <a:lstStyle/>
          <a:p>
            <a:r>
              <a:rPr lang="en-US"/>
              <a:t>Compiler Design</a:t>
            </a:r>
          </a:p>
        </p:txBody>
      </p:sp>
      <p:sp>
        <p:nvSpPr>
          <p:cNvPr id="7" name="Slide Number Placeholder 6"/>
          <p:cNvSpPr>
            <a:spLocks noGrp="1"/>
          </p:cNvSpPr>
          <p:nvPr>
            <p:ph type="sldNum" sz="quarter" idx="12"/>
          </p:nvPr>
        </p:nvSpPr>
        <p:spPr/>
        <p:txBody>
          <a:bodyPr/>
          <a:lstStyle/>
          <a:p>
            <a:fld id="{4A7E3419-8A2A-43D5-B06C-20B637727837}" type="slidenum">
              <a:rPr lang="en-US" smtClean="0"/>
              <a:t>‹#›</a:t>
            </a:fld>
            <a:endParaRPr lang="en-US"/>
          </a:p>
        </p:txBody>
      </p:sp>
    </p:spTree>
    <p:extLst>
      <p:ext uri="{BB962C8B-B14F-4D97-AF65-F5344CB8AC3E}">
        <p14:creationId xmlns:p14="http://schemas.microsoft.com/office/powerpoint/2010/main" val="1568278554"/>
      </p:ext>
    </p:extLst>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B7665D2-DF48-4061-BC47-69A570ADE637}" type="datetimeFigureOut">
              <a:rPr lang="en-US" smtClean="0"/>
              <a:t>4/6/2021</a:t>
            </a:fld>
            <a:endParaRPr lang="en-US"/>
          </a:p>
        </p:txBody>
      </p:sp>
      <p:sp>
        <p:nvSpPr>
          <p:cNvPr id="6" name="Footer Placeholder 5"/>
          <p:cNvSpPr>
            <a:spLocks noGrp="1"/>
          </p:cNvSpPr>
          <p:nvPr>
            <p:ph type="ftr" sz="quarter" idx="11"/>
          </p:nvPr>
        </p:nvSpPr>
        <p:spPr/>
        <p:txBody>
          <a:bodyPr/>
          <a:lstStyle/>
          <a:p>
            <a:r>
              <a:rPr lang="en-US"/>
              <a:t>Compiler Design</a:t>
            </a:r>
          </a:p>
        </p:txBody>
      </p:sp>
      <p:sp>
        <p:nvSpPr>
          <p:cNvPr id="7" name="Slide Number Placeholder 6"/>
          <p:cNvSpPr>
            <a:spLocks noGrp="1"/>
          </p:cNvSpPr>
          <p:nvPr>
            <p:ph type="sldNum" sz="quarter" idx="12"/>
          </p:nvPr>
        </p:nvSpPr>
        <p:spPr/>
        <p:txBody>
          <a:bodyPr/>
          <a:lstStyle/>
          <a:p>
            <a:fld id="{4A7E3419-8A2A-43D5-B06C-20B637727837}" type="slidenum">
              <a:rPr lang="en-US" smtClean="0"/>
              <a:t>‹#›</a:t>
            </a:fld>
            <a:endParaRPr lang="en-US"/>
          </a:p>
        </p:txBody>
      </p:sp>
    </p:spTree>
    <p:extLst>
      <p:ext uri="{BB962C8B-B14F-4D97-AF65-F5344CB8AC3E}">
        <p14:creationId xmlns:p14="http://schemas.microsoft.com/office/powerpoint/2010/main" val="3678497658"/>
      </p:ext>
    </p:extLst>
  </p:cSld>
  <p:clrMapOvr>
    <a:masterClrMapping/>
  </p:clrMapOvr>
  <p:hf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7665D2-DF48-4061-BC47-69A570ADE637}" type="datetimeFigureOut">
              <a:rPr lang="en-US" smtClean="0"/>
              <a:t>4/6/2021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Compiler Design</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7E3419-8A2A-43D5-B06C-20B637727837}" type="slidenum">
              <a:rPr lang="en-US" smtClean="0"/>
              <a:t>‹#›</a:t>
            </a:fld>
            <a:endParaRPr lang="en-US"/>
          </a:p>
        </p:txBody>
      </p:sp>
    </p:spTree>
    <p:extLst>
      <p:ext uri="{BB962C8B-B14F-4D97-AF65-F5344CB8AC3E}">
        <p14:creationId xmlns:p14="http://schemas.microsoft.com/office/powerpoint/2010/main" val="21660444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hyperlink" Target="A.g4" TargetMode="Externa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hyperlink" Target="B.g4" TargetMode="External"/><Relationship Id="rId1"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hyperlink" Target="C.g4" TargetMode="External"/><Relationship Id="rId1" Type="http://schemas.openxmlformats.org/officeDocument/2006/relationships/slideLayout" Target="../slideLayouts/slideLayout1.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3.JPG"/><Relationship Id="rId1" Type="http://schemas.openxmlformats.org/officeDocument/2006/relationships/slideLayout" Target="../slideLayouts/slideLayout1.xml"/><Relationship Id="rId4" Type="http://schemas.openxmlformats.org/officeDocument/2006/relationships/image" Target="../media/image21.jpg"/></Relationships>
</file>

<file path=ppt/slides/_rels/slide15.xml.rels><?xml version="1.0" encoding="UTF-8" standalone="yes"?>
<Relationships xmlns="http://schemas.openxmlformats.org/package/2006/relationships"><Relationship Id="rId3" Type="http://schemas.openxmlformats.org/officeDocument/2006/relationships/hyperlink" Target="pythonProject/test.java" TargetMode="External"/><Relationship Id="rId2" Type="http://schemas.openxmlformats.org/officeDocument/2006/relationships/hyperlink" Target="pythonProject" TargetMode="External"/><Relationship Id="rId1" Type="http://schemas.openxmlformats.org/officeDocument/2006/relationships/slideLayout" Target="../slideLayouts/slideLayout1.xml"/><Relationship Id="rId5" Type="http://schemas.openxmlformats.org/officeDocument/2006/relationships/image" Target="../media/image3.JPG"/><Relationship Id="rId4" Type="http://schemas.openxmlformats.org/officeDocument/2006/relationships/hyperlink" Target="pythonProject/with_out_comment.java"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hyperlink" Target="IP2.g4" TargetMode="Externa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JPG"/><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99719" y="1897128"/>
            <a:ext cx="9976457" cy="2499079"/>
          </a:xfrm>
        </p:spPr>
        <p:txBody>
          <a:bodyPr anchor="ctr">
            <a:noAutofit/>
          </a:bodyPr>
          <a:lstStyle/>
          <a:p>
            <a:pPr>
              <a:lnSpc>
                <a:spcPct val="150000"/>
              </a:lnSpc>
            </a:pPr>
            <a:r>
              <a:rPr lang="en-US" sz="4400" dirty="0">
                <a:solidFill>
                  <a:srgbClr val="000000"/>
                </a:solidFill>
                <a:latin typeface="Times New Roman"/>
                <a:cs typeface="Times New Roman"/>
              </a:rPr>
              <a:t>Compiler Design</a:t>
            </a:r>
            <a:br>
              <a:rPr lang="en-US" sz="4400" dirty="0">
                <a:latin typeface="Times New Roman" panose="02020603050405020304" pitchFamily="18" charset="0"/>
              </a:rPr>
            </a:br>
            <a:r>
              <a:rPr lang="en-US" sz="2400" dirty="0">
                <a:solidFill>
                  <a:srgbClr val="000000"/>
                </a:solidFill>
                <a:latin typeface="Times New Roman"/>
                <a:cs typeface="Times New Roman"/>
              </a:rPr>
              <a:t>Assignment 3</a:t>
            </a:r>
            <a:endParaRPr lang="en-US" sz="2800" dirty="0">
              <a:latin typeface="Times New Roman"/>
              <a:cs typeface="Times New Roman"/>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87967" y="530120"/>
            <a:ext cx="1599959" cy="1620406"/>
          </a:xfrm>
          <a:prstGeom prst="rect">
            <a:avLst/>
          </a:prstGeom>
        </p:spPr>
      </p:pic>
      <p:sp>
        <p:nvSpPr>
          <p:cNvPr id="3" name="Subtitle 2"/>
          <p:cNvSpPr>
            <a:spLocks noGrp="1"/>
          </p:cNvSpPr>
          <p:nvPr>
            <p:ph type="subTitle" idx="1"/>
          </p:nvPr>
        </p:nvSpPr>
        <p:spPr>
          <a:xfrm>
            <a:off x="2551126" y="4591261"/>
            <a:ext cx="7124700" cy="1961287"/>
          </a:xfrm>
        </p:spPr>
        <p:txBody>
          <a:bodyPr anchor="ctr">
            <a:normAutofit/>
          </a:bodyPr>
          <a:lstStyle/>
          <a:p>
            <a:pPr>
              <a:spcBef>
                <a:spcPts val="600"/>
              </a:spcBef>
            </a:pPr>
            <a:r>
              <a:rPr lang="en-US" sz="2000" dirty="0">
                <a:solidFill>
                  <a:srgbClr val="000000"/>
                </a:solidFill>
                <a:latin typeface="Times New Roman" panose="02020603050405020304" pitchFamily="18" charset="0"/>
                <a:ea typeface="+mj-ea"/>
                <a:cs typeface="+mj-cs"/>
              </a:rPr>
              <a:t>Iran University of Science &amp; Technology</a:t>
            </a:r>
          </a:p>
          <a:p>
            <a:pPr>
              <a:spcBef>
                <a:spcPts val="600"/>
              </a:spcBef>
            </a:pPr>
            <a:r>
              <a:rPr lang="en-US" sz="2000" dirty="0">
                <a:solidFill>
                  <a:srgbClr val="000000"/>
                </a:solidFill>
                <a:latin typeface="Times New Roman" panose="02020603050405020304" pitchFamily="18" charset="0"/>
                <a:ea typeface="+mj-ea"/>
                <a:cs typeface="+mj-cs"/>
              </a:rPr>
              <a:t>School of Computer Engineering</a:t>
            </a:r>
          </a:p>
          <a:p>
            <a:endParaRPr lang="en-US" sz="1600" dirty="0">
              <a:solidFill>
                <a:srgbClr val="000000"/>
              </a:solidFill>
              <a:latin typeface="Times New Roman" panose="02020603050405020304" pitchFamily="18" charset="0"/>
              <a:ea typeface="+mj-ea"/>
              <a:cs typeface="+mj-cs"/>
            </a:endParaRPr>
          </a:p>
          <a:p>
            <a:r>
              <a:rPr lang="en-US" sz="1600" dirty="0">
                <a:solidFill>
                  <a:srgbClr val="000000"/>
                </a:solidFill>
                <a:latin typeface="Times New Roman" panose="02020603050405020304" pitchFamily="18" charset="0"/>
                <a:ea typeface="+mj-ea"/>
                <a:cs typeface="+mj-cs"/>
              </a:rPr>
              <a:t>Spring 2021</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51126" y="4024329"/>
            <a:ext cx="7124700" cy="182880"/>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67006" y="4232026"/>
            <a:ext cx="9092941" cy="145708"/>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51126" y="4379241"/>
            <a:ext cx="7124700" cy="182880"/>
          </a:xfrm>
          <a:prstGeom prst="rect">
            <a:avLst/>
          </a:prstGeom>
        </p:spPr>
      </p:pic>
      <p:sp>
        <p:nvSpPr>
          <p:cNvPr id="4" name="Slide Number Placeholder 3">
            <a:extLst>
              <a:ext uri="{FF2B5EF4-FFF2-40B4-BE49-F238E27FC236}">
                <a16:creationId xmlns:a16="http://schemas.microsoft.com/office/drawing/2014/main" id="{33B99815-7BBB-453A-86C0-CDC7C9935F25}"/>
              </a:ext>
            </a:extLst>
          </p:cNvPr>
          <p:cNvSpPr>
            <a:spLocks noGrp="1"/>
          </p:cNvSpPr>
          <p:nvPr>
            <p:ph type="sldNum" sz="quarter" idx="12"/>
          </p:nvPr>
        </p:nvSpPr>
        <p:spPr/>
        <p:txBody>
          <a:bodyPr/>
          <a:lstStyle/>
          <a:p>
            <a:fld id="{4A7E3419-8A2A-43D5-B06C-20B637727837}" type="slidenum">
              <a:rPr lang="en-US" smtClean="0"/>
              <a:t>1</a:t>
            </a:fld>
            <a:endParaRPr lang="en-GB"/>
          </a:p>
        </p:txBody>
      </p:sp>
      <p:sp>
        <p:nvSpPr>
          <p:cNvPr id="5" name="Footer Placeholder 4">
            <a:extLst>
              <a:ext uri="{FF2B5EF4-FFF2-40B4-BE49-F238E27FC236}">
                <a16:creationId xmlns:a16="http://schemas.microsoft.com/office/drawing/2014/main" id="{2AC79B91-920F-4B84-9837-69D35DEE7F74}"/>
              </a:ext>
            </a:extLst>
          </p:cNvPr>
          <p:cNvSpPr>
            <a:spLocks noGrp="1"/>
          </p:cNvSpPr>
          <p:nvPr>
            <p:ph type="ftr" sz="quarter" idx="11"/>
          </p:nvPr>
        </p:nvSpPr>
        <p:spPr/>
        <p:txBody>
          <a:bodyPr/>
          <a:lstStyle/>
          <a:p>
            <a:r>
              <a:rPr lang="en-GB"/>
              <a:t>Compiler Design</a:t>
            </a:r>
          </a:p>
        </p:txBody>
      </p:sp>
    </p:spTree>
    <p:extLst>
      <p:ext uri="{BB962C8B-B14F-4D97-AF65-F5344CB8AC3E}">
        <p14:creationId xmlns:p14="http://schemas.microsoft.com/office/powerpoint/2010/main" val="3226503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45726" y="527557"/>
            <a:ext cx="5718492" cy="580808"/>
          </a:xfrm>
        </p:spPr>
        <p:txBody>
          <a:bodyPr anchor="ctr">
            <a:noAutofit/>
          </a:bodyPr>
          <a:lstStyle/>
          <a:p>
            <a:pPr algn="l"/>
            <a:r>
              <a:rPr lang="en-US" sz="2400" dirty="0"/>
              <a:t>Q</a:t>
            </a:r>
            <a:r>
              <a:rPr lang="fa-IR" sz="2400" dirty="0"/>
              <a:t>2</a:t>
            </a:r>
            <a:r>
              <a:rPr lang="en-US" sz="2400" dirty="0"/>
              <a:t>-A</a:t>
            </a:r>
          </a:p>
        </p:txBody>
      </p:sp>
      <p:sp>
        <p:nvSpPr>
          <p:cNvPr id="3" name="Subtitle 2"/>
          <p:cNvSpPr>
            <a:spLocks noGrp="1"/>
          </p:cNvSpPr>
          <p:nvPr>
            <p:ph type="subTitle" idx="1"/>
          </p:nvPr>
        </p:nvSpPr>
        <p:spPr>
          <a:xfrm>
            <a:off x="1245727" y="1455654"/>
            <a:ext cx="9798194" cy="4864791"/>
          </a:xfrm>
        </p:spPr>
        <p:txBody>
          <a:bodyPr>
            <a:normAutofit/>
          </a:bodyPr>
          <a:lstStyle/>
          <a:p>
            <a:pPr algn="r" rtl="1">
              <a:lnSpc>
                <a:spcPct val="100000"/>
              </a:lnSpc>
              <a:spcBef>
                <a:spcPts val="1200"/>
              </a:spcBef>
            </a:pPr>
            <a:r>
              <a:rPr lang="fa-IR" dirty="0">
                <a:solidFill>
                  <a:srgbClr val="000000"/>
                </a:solidFill>
                <a:latin typeface="Times New Roman" panose="02020603050405020304" pitchFamily="18" charset="0"/>
                <a:ea typeface="+mj-ea"/>
                <a:cs typeface="B Nazanin" panose="00000400000000000000" pitchFamily="2" charset="-78"/>
              </a:rPr>
              <a:t>پاسخ این سوال در فایل </a:t>
            </a:r>
            <a:r>
              <a:rPr lang="en-US" dirty="0">
                <a:solidFill>
                  <a:srgbClr val="000000"/>
                </a:solidFill>
                <a:latin typeface="Times New Roman" panose="02020603050405020304" pitchFamily="18" charset="0"/>
                <a:ea typeface="+mj-ea"/>
                <a:cs typeface="B Nazanin" panose="00000400000000000000" pitchFamily="2" charset="-78"/>
                <a:hlinkClick r:id="rId2" action="ppaction://hlinkfile"/>
              </a:rPr>
              <a:t>A.g4</a:t>
            </a:r>
            <a:r>
              <a:rPr lang="fa-IR" dirty="0">
                <a:solidFill>
                  <a:srgbClr val="000000"/>
                </a:solidFill>
                <a:latin typeface="Times New Roman" panose="02020603050405020304" pitchFamily="18" charset="0"/>
                <a:ea typeface="+mj-ea"/>
                <a:cs typeface="B Nazanin" panose="00000400000000000000" pitchFamily="2" charset="-78"/>
              </a:rPr>
              <a:t>آمده و برای مثال تصاویری از اجرای برنامه آورده شده.</a:t>
            </a:r>
            <a:endParaRPr lang="en-US" dirty="0">
              <a:solidFill>
                <a:srgbClr val="000000"/>
              </a:solidFill>
              <a:latin typeface="Times New Roman" panose="02020603050405020304" pitchFamily="18" charset="0"/>
              <a:ea typeface="+mj-ea"/>
              <a:cs typeface="B Nazanin" panose="00000400000000000000" pitchFamily="2" charset="-78"/>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2282" y="1108365"/>
            <a:ext cx="6461760" cy="335280"/>
          </a:xfrm>
          <a:prstGeom prst="rect">
            <a:avLst/>
          </a:prstGeom>
        </p:spPr>
      </p:pic>
      <p:sp>
        <p:nvSpPr>
          <p:cNvPr id="5" name="Slide Number Placeholder 4">
            <a:extLst>
              <a:ext uri="{FF2B5EF4-FFF2-40B4-BE49-F238E27FC236}">
                <a16:creationId xmlns:a16="http://schemas.microsoft.com/office/drawing/2014/main" id="{D8EDAECD-FFEE-4D10-AF3F-761C09001B1D}"/>
              </a:ext>
            </a:extLst>
          </p:cNvPr>
          <p:cNvSpPr>
            <a:spLocks noGrp="1"/>
          </p:cNvSpPr>
          <p:nvPr>
            <p:ph type="sldNum" sz="quarter" idx="12"/>
          </p:nvPr>
        </p:nvSpPr>
        <p:spPr/>
        <p:txBody>
          <a:bodyPr/>
          <a:lstStyle/>
          <a:p>
            <a:fld id="{4A7E3419-8A2A-43D5-B06C-20B637727837}" type="slidenum">
              <a:rPr lang="en-US" smtClean="0"/>
              <a:t>10</a:t>
            </a:fld>
            <a:endParaRPr lang="en-GB"/>
          </a:p>
        </p:txBody>
      </p:sp>
      <p:sp>
        <p:nvSpPr>
          <p:cNvPr id="6" name="Footer Placeholder 5">
            <a:extLst>
              <a:ext uri="{FF2B5EF4-FFF2-40B4-BE49-F238E27FC236}">
                <a16:creationId xmlns:a16="http://schemas.microsoft.com/office/drawing/2014/main" id="{A1E421DB-6498-4D28-9708-8B0092E3051A}"/>
              </a:ext>
            </a:extLst>
          </p:cNvPr>
          <p:cNvSpPr>
            <a:spLocks noGrp="1"/>
          </p:cNvSpPr>
          <p:nvPr>
            <p:ph type="ftr" sz="quarter" idx="11"/>
          </p:nvPr>
        </p:nvSpPr>
        <p:spPr/>
        <p:txBody>
          <a:bodyPr/>
          <a:lstStyle/>
          <a:p>
            <a:r>
              <a:rPr lang="en-GB"/>
              <a:t>Compiler Design</a:t>
            </a:r>
          </a:p>
        </p:txBody>
      </p:sp>
      <p:pic>
        <p:nvPicPr>
          <p:cNvPr id="8" name="Picture 7">
            <a:extLst>
              <a:ext uri="{FF2B5EF4-FFF2-40B4-BE49-F238E27FC236}">
                <a16:creationId xmlns:a16="http://schemas.microsoft.com/office/drawing/2014/main" id="{C4875A50-4011-4478-83F6-1B6C52CB9C96}"/>
              </a:ext>
            </a:extLst>
          </p:cNvPr>
          <p:cNvPicPr>
            <a:picLocks noChangeAspect="1"/>
          </p:cNvPicPr>
          <p:nvPr/>
        </p:nvPicPr>
        <p:blipFill rotWithShape="1">
          <a:blip r:embed="rId4"/>
          <a:srcRect l="5511" t="53605" r="29375" b="22993"/>
          <a:stretch/>
        </p:blipFill>
        <p:spPr>
          <a:xfrm>
            <a:off x="1245726" y="2024454"/>
            <a:ext cx="7938796" cy="1157285"/>
          </a:xfrm>
          <a:prstGeom prst="rect">
            <a:avLst/>
          </a:prstGeom>
        </p:spPr>
      </p:pic>
      <p:pic>
        <p:nvPicPr>
          <p:cNvPr id="10" name="Picture 9">
            <a:extLst>
              <a:ext uri="{FF2B5EF4-FFF2-40B4-BE49-F238E27FC236}">
                <a16:creationId xmlns:a16="http://schemas.microsoft.com/office/drawing/2014/main" id="{1157BCA2-BFBE-4FA3-8882-4414A4DBB801}"/>
              </a:ext>
            </a:extLst>
          </p:cNvPr>
          <p:cNvPicPr>
            <a:picLocks noChangeAspect="1"/>
          </p:cNvPicPr>
          <p:nvPr/>
        </p:nvPicPr>
        <p:blipFill rotWithShape="1">
          <a:blip r:embed="rId5"/>
          <a:srcRect l="3129" t="55918" r="16505" b="22585"/>
          <a:stretch/>
        </p:blipFill>
        <p:spPr>
          <a:xfrm>
            <a:off x="1245727" y="3429000"/>
            <a:ext cx="7938796" cy="1301620"/>
          </a:xfrm>
          <a:prstGeom prst="rect">
            <a:avLst/>
          </a:prstGeom>
        </p:spPr>
      </p:pic>
      <p:pic>
        <p:nvPicPr>
          <p:cNvPr id="12" name="Picture 11">
            <a:extLst>
              <a:ext uri="{FF2B5EF4-FFF2-40B4-BE49-F238E27FC236}">
                <a16:creationId xmlns:a16="http://schemas.microsoft.com/office/drawing/2014/main" id="{284AC771-7A77-47B1-8889-111C1105CEAB}"/>
              </a:ext>
            </a:extLst>
          </p:cNvPr>
          <p:cNvPicPr>
            <a:picLocks noChangeAspect="1"/>
          </p:cNvPicPr>
          <p:nvPr/>
        </p:nvPicPr>
        <p:blipFill rotWithShape="1">
          <a:blip r:embed="rId6"/>
          <a:srcRect l="5969" t="56190" r="21327" b="22858"/>
          <a:stretch/>
        </p:blipFill>
        <p:spPr>
          <a:xfrm>
            <a:off x="1245727" y="4959985"/>
            <a:ext cx="7938796" cy="1436915"/>
          </a:xfrm>
          <a:prstGeom prst="rect">
            <a:avLst/>
          </a:prstGeom>
        </p:spPr>
      </p:pic>
    </p:spTree>
    <p:extLst>
      <p:ext uri="{BB962C8B-B14F-4D97-AF65-F5344CB8AC3E}">
        <p14:creationId xmlns:p14="http://schemas.microsoft.com/office/powerpoint/2010/main" val="23180087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45726" y="527557"/>
            <a:ext cx="5718492" cy="580808"/>
          </a:xfrm>
        </p:spPr>
        <p:txBody>
          <a:bodyPr anchor="ctr">
            <a:noAutofit/>
          </a:bodyPr>
          <a:lstStyle/>
          <a:p>
            <a:pPr algn="l"/>
            <a:r>
              <a:rPr lang="en-US" sz="2400" dirty="0"/>
              <a:t>Q</a:t>
            </a:r>
            <a:r>
              <a:rPr lang="fa-IR" sz="2400" dirty="0"/>
              <a:t>2</a:t>
            </a:r>
            <a:r>
              <a:rPr lang="en-US" sz="2400" dirty="0"/>
              <a:t>-B</a:t>
            </a:r>
          </a:p>
        </p:txBody>
      </p:sp>
      <p:sp>
        <p:nvSpPr>
          <p:cNvPr id="3" name="Subtitle 2"/>
          <p:cNvSpPr>
            <a:spLocks noGrp="1"/>
          </p:cNvSpPr>
          <p:nvPr>
            <p:ph type="subTitle" idx="1"/>
          </p:nvPr>
        </p:nvSpPr>
        <p:spPr>
          <a:xfrm>
            <a:off x="1245727" y="1455654"/>
            <a:ext cx="9798194" cy="4864791"/>
          </a:xfrm>
        </p:spPr>
        <p:txBody>
          <a:bodyPr>
            <a:normAutofit/>
          </a:bodyPr>
          <a:lstStyle/>
          <a:p>
            <a:pPr algn="r" rtl="1">
              <a:lnSpc>
                <a:spcPct val="100000"/>
              </a:lnSpc>
              <a:spcBef>
                <a:spcPts val="1200"/>
              </a:spcBef>
            </a:pPr>
            <a:r>
              <a:rPr lang="fa-IR" dirty="0">
                <a:solidFill>
                  <a:srgbClr val="000000"/>
                </a:solidFill>
                <a:latin typeface="Times New Roman" panose="02020603050405020304" pitchFamily="18" charset="0"/>
                <a:ea typeface="+mj-ea"/>
                <a:cs typeface="B Nazanin" panose="00000400000000000000" pitchFamily="2" charset="-78"/>
              </a:rPr>
              <a:t>پاسخ این سوال در فایل </a:t>
            </a:r>
            <a:r>
              <a:rPr lang="en-US" dirty="0">
                <a:solidFill>
                  <a:srgbClr val="000000"/>
                </a:solidFill>
                <a:latin typeface="Times New Roman" panose="02020603050405020304" pitchFamily="18" charset="0"/>
                <a:ea typeface="+mj-ea"/>
                <a:cs typeface="B Nazanin" panose="00000400000000000000" pitchFamily="2" charset="-78"/>
                <a:hlinkClick r:id="rId2" action="ppaction://hlinkfile"/>
              </a:rPr>
              <a:t>B.g4</a:t>
            </a:r>
            <a:r>
              <a:rPr lang="fa-IR" dirty="0">
                <a:solidFill>
                  <a:srgbClr val="000000"/>
                </a:solidFill>
                <a:latin typeface="Times New Roman" panose="02020603050405020304" pitchFamily="18" charset="0"/>
                <a:ea typeface="+mj-ea"/>
                <a:cs typeface="B Nazanin" panose="00000400000000000000" pitchFamily="2" charset="-78"/>
              </a:rPr>
              <a:t>آمده و برای مثال تصاویری از اجرای برنامه آورده شده.</a:t>
            </a:r>
            <a:endParaRPr lang="en-US" dirty="0">
              <a:solidFill>
                <a:srgbClr val="000000"/>
              </a:solidFill>
              <a:latin typeface="Times New Roman" panose="02020603050405020304" pitchFamily="18" charset="0"/>
              <a:ea typeface="+mj-ea"/>
              <a:cs typeface="B Nazanin" panose="00000400000000000000" pitchFamily="2" charset="-78"/>
            </a:endParaRPr>
          </a:p>
          <a:p>
            <a:pPr algn="r" rtl="1">
              <a:lnSpc>
                <a:spcPct val="100000"/>
              </a:lnSpc>
              <a:spcBef>
                <a:spcPts val="1200"/>
              </a:spcBef>
            </a:pPr>
            <a:endParaRPr lang="en-US" dirty="0">
              <a:solidFill>
                <a:srgbClr val="000000"/>
              </a:solidFill>
              <a:latin typeface="Times New Roman" panose="02020603050405020304" pitchFamily="18" charset="0"/>
              <a:ea typeface="+mj-ea"/>
              <a:cs typeface="+mj-cs"/>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2282" y="1108365"/>
            <a:ext cx="6461760" cy="335280"/>
          </a:xfrm>
          <a:prstGeom prst="rect">
            <a:avLst/>
          </a:prstGeom>
        </p:spPr>
      </p:pic>
      <p:sp>
        <p:nvSpPr>
          <p:cNvPr id="5" name="Slide Number Placeholder 4">
            <a:extLst>
              <a:ext uri="{FF2B5EF4-FFF2-40B4-BE49-F238E27FC236}">
                <a16:creationId xmlns:a16="http://schemas.microsoft.com/office/drawing/2014/main" id="{D8EDAECD-FFEE-4D10-AF3F-761C09001B1D}"/>
              </a:ext>
            </a:extLst>
          </p:cNvPr>
          <p:cNvSpPr>
            <a:spLocks noGrp="1"/>
          </p:cNvSpPr>
          <p:nvPr>
            <p:ph type="sldNum" sz="quarter" idx="12"/>
          </p:nvPr>
        </p:nvSpPr>
        <p:spPr/>
        <p:txBody>
          <a:bodyPr/>
          <a:lstStyle/>
          <a:p>
            <a:fld id="{4A7E3419-8A2A-43D5-B06C-20B637727837}" type="slidenum">
              <a:rPr lang="en-US" smtClean="0"/>
              <a:t>11</a:t>
            </a:fld>
            <a:endParaRPr lang="en-GB"/>
          </a:p>
        </p:txBody>
      </p:sp>
      <p:sp>
        <p:nvSpPr>
          <p:cNvPr id="6" name="Footer Placeholder 5">
            <a:extLst>
              <a:ext uri="{FF2B5EF4-FFF2-40B4-BE49-F238E27FC236}">
                <a16:creationId xmlns:a16="http://schemas.microsoft.com/office/drawing/2014/main" id="{A1E421DB-6498-4D28-9708-8B0092E3051A}"/>
              </a:ext>
            </a:extLst>
          </p:cNvPr>
          <p:cNvSpPr>
            <a:spLocks noGrp="1"/>
          </p:cNvSpPr>
          <p:nvPr>
            <p:ph type="ftr" sz="quarter" idx="11"/>
          </p:nvPr>
        </p:nvSpPr>
        <p:spPr/>
        <p:txBody>
          <a:bodyPr/>
          <a:lstStyle/>
          <a:p>
            <a:r>
              <a:rPr lang="en-GB"/>
              <a:t>Compiler Design</a:t>
            </a:r>
          </a:p>
        </p:txBody>
      </p:sp>
      <p:pic>
        <p:nvPicPr>
          <p:cNvPr id="12" name="Picture 11">
            <a:extLst>
              <a:ext uri="{FF2B5EF4-FFF2-40B4-BE49-F238E27FC236}">
                <a16:creationId xmlns:a16="http://schemas.microsoft.com/office/drawing/2014/main" id="{29943A04-0AAD-486C-9610-71ABE3779FDD}"/>
              </a:ext>
            </a:extLst>
          </p:cNvPr>
          <p:cNvPicPr>
            <a:picLocks noChangeAspect="1"/>
          </p:cNvPicPr>
          <p:nvPr/>
        </p:nvPicPr>
        <p:blipFill rotWithShape="1">
          <a:blip r:embed="rId4"/>
          <a:srcRect l="5663" t="56463" r="29375" b="28027"/>
          <a:stretch/>
        </p:blipFill>
        <p:spPr>
          <a:xfrm>
            <a:off x="932282" y="2365310"/>
            <a:ext cx="7920135" cy="1063690"/>
          </a:xfrm>
          <a:prstGeom prst="rect">
            <a:avLst/>
          </a:prstGeom>
        </p:spPr>
      </p:pic>
      <p:pic>
        <p:nvPicPr>
          <p:cNvPr id="14" name="Picture 13">
            <a:extLst>
              <a:ext uri="{FF2B5EF4-FFF2-40B4-BE49-F238E27FC236}">
                <a16:creationId xmlns:a16="http://schemas.microsoft.com/office/drawing/2014/main" id="{DE0DEF37-179F-4C74-9F7A-E049EA95FE41}"/>
              </a:ext>
            </a:extLst>
          </p:cNvPr>
          <p:cNvPicPr>
            <a:picLocks noChangeAspect="1"/>
          </p:cNvPicPr>
          <p:nvPr/>
        </p:nvPicPr>
        <p:blipFill rotWithShape="1">
          <a:blip r:embed="rId5"/>
          <a:srcRect l="5740" t="55918" r="31199" b="26395"/>
          <a:stretch/>
        </p:blipFill>
        <p:spPr>
          <a:xfrm>
            <a:off x="922175" y="3592286"/>
            <a:ext cx="7930241" cy="1212979"/>
          </a:xfrm>
          <a:prstGeom prst="rect">
            <a:avLst/>
          </a:prstGeom>
        </p:spPr>
      </p:pic>
      <p:pic>
        <p:nvPicPr>
          <p:cNvPr id="16" name="Picture 15">
            <a:extLst>
              <a:ext uri="{FF2B5EF4-FFF2-40B4-BE49-F238E27FC236}">
                <a16:creationId xmlns:a16="http://schemas.microsoft.com/office/drawing/2014/main" id="{8541232C-8791-4C38-A044-119E80FB281C}"/>
              </a:ext>
            </a:extLst>
          </p:cNvPr>
          <p:cNvPicPr>
            <a:picLocks noChangeAspect="1"/>
          </p:cNvPicPr>
          <p:nvPr/>
        </p:nvPicPr>
        <p:blipFill rotWithShape="1">
          <a:blip r:embed="rId6"/>
          <a:srcRect l="5588" t="56463" r="10918" b="29064"/>
          <a:stretch/>
        </p:blipFill>
        <p:spPr>
          <a:xfrm>
            <a:off x="864222" y="5081347"/>
            <a:ext cx="10179699" cy="992587"/>
          </a:xfrm>
          <a:prstGeom prst="rect">
            <a:avLst/>
          </a:prstGeom>
        </p:spPr>
      </p:pic>
    </p:spTree>
    <p:extLst>
      <p:ext uri="{BB962C8B-B14F-4D97-AF65-F5344CB8AC3E}">
        <p14:creationId xmlns:p14="http://schemas.microsoft.com/office/powerpoint/2010/main" val="3192617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45726" y="527557"/>
            <a:ext cx="5718492" cy="580808"/>
          </a:xfrm>
        </p:spPr>
        <p:txBody>
          <a:bodyPr anchor="ctr">
            <a:noAutofit/>
          </a:bodyPr>
          <a:lstStyle/>
          <a:p>
            <a:pPr algn="l"/>
            <a:r>
              <a:rPr lang="en-US" sz="2400" dirty="0"/>
              <a:t>Q</a:t>
            </a:r>
            <a:r>
              <a:rPr lang="fa-IR" sz="2400" dirty="0"/>
              <a:t>2</a:t>
            </a:r>
            <a:r>
              <a:rPr lang="en-US" sz="2400" dirty="0"/>
              <a:t>-C</a:t>
            </a:r>
          </a:p>
        </p:txBody>
      </p:sp>
      <p:sp>
        <p:nvSpPr>
          <p:cNvPr id="3" name="Subtitle 2"/>
          <p:cNvSpPr>
            <a:spLocks noGrp="1"/>
          </p:cNvSpPr>
          <p:nvPr>
            <p:ph type="subTitle" idx="1"/>
          </p:nvPr>
        </p:nvSpPr>
        <p:spPr>
          <a:xfrm>
            <a:off x="1245727" y="1455654"/>
            <a:ext cx="9798194" cy="4864791"/>
          </a:xfrm>
        </p:spPr>
        <p:txBody>
          <a:bodyPr>
            <a:normAutofit/>
          </a:bodyPr>
          <a:lstStyle/>
          <a:p>
            <a:pPr algn="r" rtl="1">
              <a:lnSpc>
                <a:spcPct val="100000"/>
              </a:lnSpc>
              <a:spcBef>
                <a:spcPts val="1200"/>
              </a:spcBef>
            </a:pPr>
            <a:r>
              <a:rPr lang="fa-IR" dirty="0">
                <a:solidFill>
                  <a:srgbClr val="000000"/>
                </a:solidFill>
                <a:latin typeface="Times New Roman" panose="02020603050405020304" pitchFamily="18" charset="0"/>
                <a:ea typeface="+mj-ea"/>
                <a:cs typeface="B Nazanin" panose="00000400000000000000" pitchFamily="2" charset="-78"/>
              </a:rPr>
              <a:t>پاسخ این سوال در فایل </a:t>
            </a:r>
            <a:r>
              <a:rPr lang="en-US" dirty="0">
                <a:solidFill>
                  <a:srgbClr val="000000"/>
                </a:solidFill>
                <a:latin typeface="Times New Roman" panose="02020603050405020304" pitchFamily="18" charset="0"/>
                <a:ea typeface="+mj-ea"/>
                <a:cs typeface="B Nazanin" panose="00000400000000000000" pitchFamily="2" charset="-78"/>
                <a:hlinkClick r:id="rId2" action="ppaction://hlinkfile"/>
              </a:rPr>
              <a:t>C.g4</a:t>
            </a:r>
            <a:r>
              <a:rPr lang="fa-IR" dirty="0">
                <a:solidFill>
                  <a:srgbClr val="000000"/>
                </a:solidFill>
                <a:latin typeface="Times New Roman" panose="02020603050405020304" pitchFamily="18" charset="0"/>
                <a:ea typeface="+mj-ea"/>
                <a:cs typeface="B Nazanin" panose="00000400000000000000" pitchFamily="2" charset="-78"/>
              </a:rPr>
              <a:t>آمده و برای مثال تصاویری از اجرای برنامه آورده شده.</a:t>
            </a:r>
            <a:endParaRPr lang="en-US" dirty="0">
              <a:solidFill>
                <a:srgbClr val="000000"/>
              </a:solidFill>
              <a:latin typeface="Times New Roman" panose="02020603050405020304" pitchFamily="18" charset="0"/>
              <a:ea typeface="+mj-ea"/>
              <a:cs typeface="B Nazanin" panose="00000400000000000000" pitchFamily="2" charset="-78"/>
            </a:endParaRPr>
          </a:p>
          <a:p>
            <a:pPr algn="r" rtl="1">
              <a:lnSpc>
                <a:spcPct val="100000"/>
              </a:lnSpc>
              <a:spcBef>
                <a:spcPts val="1200"/>
              </a:spcBef>
            </a:pPr>
            <a:endParaRPr lang="en-US" dirty="0">
              <a:solidFill>
                <a:srgbClr val="000000"/>
              </a:solidFill>
              <a:latin typeface="Times New Roman" panose="02020603050405020304" pitchFamily="18" charset="0"/>
              <a:ea typeface="+mj-ea"/>
              <a:cs typeface="+mj-cs"/>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2282" y="1108365"/>
            <a:ext cx="6461760" cy="335280"/>
          </a:xfrm>
          <a:prstGeom prst="rect">
            <a:avLst/>
          </a:prstGeom>
        </p:spPr>
      </p:pic>
      <p:sp>
        <p:nvSpPr>
          <p:cNvPr id="5" name="Slide Number Placeholder 4">
            <a:extLst>
              <a:ext uri="{FF2B5EF4-FFF2-40B4-BE49-F238E27FC236}">
                <a16:creationId xmlns:a16="http://schemas.microsoft.com/office/drawing/2014/main" id="{D8EDAECD-FFEE-4D10-AF3F-761C09001B1D}"/>
              </a:ext>
            </a:extLst>
          </p:cNvPr>
          <p:cNvSpPr>
            <a:spLocks noGrp="1"/>
          </p:cNvSpPr>
          <p:nvPr>
            <p:ph type="sldNum" sz="quarter" idx="12"/>
          </p:nvPr>
        </p:nvSpPr>
        <p:spPr/>
        <p:txBody>
          <a:bodyPr/>
          <a:lstStyle/>
          <a:p>
            <a:fld id="{4A7E3419-8A2A-43D5-B06C-20B637727837}" type="slidenum">
              <a:rPr lang="en-US" smtClean="0"/>
              <a:t>12</a:t>
            </a:fld>
            <a:endParaRPr lang="en-GB"/>
          </a:p>
        </p:txBody>
      </p:sp>
      <p:sp>
        <p:nvSpPr>
          <p:cNvPr id="6" name="Footer Placeholder 5">
            <a:extLst>
              <a:ext uri="{FF2B5EF4-FFF2-40B4-BE49-F238E27FC236}">
                <a16:creationId xmlns:a16="http://schemas.microsoft.com/office/drawing/2014/main" id="{A1E421DB-6498-4D28-9708-8B0092E3051A}"/>
              </a:ext>
            </a:extLst>
          </p:cNvPr>
          <p:cNvSpPr>
            <a:spLocks noGrp="1"/>
          </p:cNvSpPr>
          <p:nvPr>
            <p:ph type="ftr" sz="quarter" idx="11"/>
          </p:nvPr>
        </p:nvSpPr>
        <p:spPr/>
        <p:txBody>
          <a:bodyPr/>
          <a:lstStyle/>
          <a:p>
            <a:r>
              <a:rPr lang="en-GB"/>
              <a:t>Compiler Design</a:t>
            </a:r>
          </a:p>
        </p:txBody>
      </p:sp>
      <p:pic>
        <p:nvPicPr>
          <p:cNvPr id="8" name="Picture 7">
            <a:extLst>
              <a:ext uri="{FF2B5EF4-FFF2-40B4-BE49-F238E27FC236}">
                <a16:creationId xmlns:a16="http://schemas.microsoft.com/office/drawing/2014/main" id="{AF99DCD8-EADC-4259-B53B-64EB5E69944B}"/>
              </a:ext>
            </a:extLst>
          </p:cNvPr>
          <p:cNvPicPr>
            <a:picLocks noChangeAspect="1"/>
          </p:cNvPicPr>
          <p:nvPr/>
        </p:nvPicPr>
        <p:blipFill rotWithShape="1">
          <a:blip r:embed="rId4"/>
          <a:srcRect l="5511" t="56054" r="30510" b="25714"/>
          <a:stretch/>
        </p:blipFill>
        <p:spPr>
          <a:xfrm>
            <a:off x="932282" y="2323322"/>
            <a:ext cx="7800392" cy="1250302"/>
          </a:xfrm>
          <a:prstGeom prst="rect">
            <a:avLst/>
          </a:prstGeom>
        </p:spPr>
      </p:pic>
      <p:pic>
        <p:nvPicPr>
          <p:cNvPr id="10" name="Picture 9">
            <a:extLst>
              <a:ext uri="{FF2B5EF4-FFF2-40B4-BE49-F238E27FC236}">
                <a16:creationId xmlns:a16="http://schemas.microsoft.com/office/drawing/2014/main" id="{17C5F60A-1FA9-4EE2-8256-32D4A3064722}"/>
              </a:ext>
            </a:extLst>
          </p:cNvPr>
          <p:cNvPicPr>
            <a:picLocks noChangeAspect="1"/>
          </p:cNvPicPr>
          <p:nvPr/>
        </p:nvPicPr>
        <p:blipFill rotWithShape="1">
          <a:blip r:embed="rId5"/>
          <a:srcRect l="5816" t="56054" r="28374" b="28980"/>
          <a:stretch/>
        </p:blipFill>
        <p:spPr>
          <a:xfrm>
            <a:off x="932282" y="3888049"/>
            <a:ext cx="7800391" cy="1026368"/>
          </a:xfrm>
          <a:prstGeom prst="rect">
            <a:avLst/>
          </a:prstGeom>
        </p:spPr>
      </p:pic>
      <p:pic>
        <p:nvPicPr>
          <p:cNvPr id="12" name="Picture 11">
            <a:extLst>
              <a:ext uri="{FF2B5EF4-FFF2-40B4-BE49-F238E27FC236}">
                <a16:creationId xmlns:a16="http://schemas.microsoft.com/office/drawing/2014/main" id="{A41677DA-2951-4185-BC58-323585BB8A94}"/>
              </a:ext>
            </a:extLst>
          </p:cNvPr>
          <p:cNvPicPr>
            <a:picLocks noChangeAspect="1"/>
          </p:cNvPicPr>
          <p:nvPr/>
        </p:nvPicPr>
        <p:blipFill rotWithShape="1">
          <a:blip r:embed="rId6"/>
          <a:srcRect l="5969" t="56693" r="29376" b="29932"/>
          <a:stretch/>
        </p:blipFill>
        <p:spPr>
          <a:xfrm>
            <a:off x="932282" y="5228842"/>
            <a:ext cx="7800391" cy="917217"/>
          </a:xfrm>
          <a:prstGeom prst="rect">
            <a:avLst/>
          </a:prstGeom>
        </p:spPr>
      </p:pic>
    </p:spTree>
    <p:extLst>
      <p:ext uri="{BB962C8B-B14F-4D97-AF65-F5344CB8AC3E}">
        <p14:creationId xmlns:p14="http://schemas.microsoft.com/office/powerpoint/2010/main" val="29201226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45726" y="527557"/>
            <a:ext cx="5718492" cy="580808"/>
          </a:xfrm>
        </p:spPr>
        <p:txBody>
          <a:bodyPr anchor="ctr">
            <a:noAutofit/>
          </a:bodyPr>
          <a:lstStyle/>
          <a:p>
            <a:pPr algn="l"/>
            <a:r>
              <a:rPr lang="en-US" sz="2400" dirty="0"/>
              <a:t>Q3</a:t>
            </a:r>
          </a:p>
        </p:txBody>
      </p:sp>
      <p:sp>
        <p:nvSpPr>
          <p:cNvPr id="3" name="Subtitle 2"/>
          <p:cNvSpPr>
            <a:spLocks noGrp="1"/>
          </p:cNvSpPr>
          <p:nvPr>
            <p:ph type="subTitle" idx="1"/>
          </p:nvPr>
        </p:nvSpPr>
        <p:spPr>
          <a:xfrm>
            <a:off x="1245727" y="1455654"/>
            <a:ext cx="9798194" cy="4864791"/>
          </a:xfrm>
        </p:spPr>
        <p:txBody>
          <a:bodyPr>
            <a:normAutofit/>
          </a:bodyPr>
          <a:lstStyle/>
          <a:p>
            <a:pPr>
              <a:lnSpc>
                <a:spcPct val="100000"/>
              </a:lnSpc>
              <a:spcBef>
                <a:spcPts val="1200"/>
              </a:spcBef>
            </a:pPr>
            <a:r>
              <a:rPr lang="en-US" dirty="0">
                <a:solidFill>
                  <a:srgbClr val="000000"/>
                </a:solidFill>
                <a:latin typeface="Times New Roman" panose="02020603050405020304" pitchFamily="18" charset="0"/>
                <a:ea typeface="+mj-ea"/>
                <a:cs typeface="+mj-cs"/>
              </a:rPr>
              <a:t>DFA</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2282" y="1108365"/>
            <a:ext cx="6461760" cy="335280"/>
          </a:xfrm>
          <a:prstGeom prst="rect">
            <a:avLst/>
          </a:prstGeom>
        </p:spPr>
      </p:pic>
      <p:sp>
        <p:nvSpPr>
          <p:cNvPr id="5" name="Slide Number Placeholder 4">
            <a:extLst>
              <a:ext uri="{FF2B5EF4-FFF2-40B4-BE49-F238E27FC236}">
                <a16:creationId xmlns:a16="http://schemas.microsoft.com/office/drawing/2014/main" id="{D8EDAECD-FFEE-4D10-AF3F-761C09001B1D}"/>
              </a:ext>
            </a:extLst>
          </p:cNvPr>
          <p:cNvSpPr>
            <a:spLocks noGrp="1"/>
          </p:cNvSpPr>
          <p:nvPr>
            <p:ph type="sldNum" sz="quarter" idx="12"/>
          </p:nvPr>
        </p:nvSpPr>
        <p:spPr/>
        <p:txBody>
          <a:bodyPr/>
          <a:lstStyle/>
          <a:p>
            <a:fld id="{4A7E3419-8A2A-43D5-B06C-20B637727837}" type="slidenum">
              <a:rPr lang="en-US" smtClean="0"/>
              <a:t>13</a:t>
            </a:fld>
            <a:endParaRPr lang="en-GB"/>
          </a:p>
        </p:txBody>
      </p:sp>
      <p:sp>
        <p:nvSpPr>
          <p:cNvPr id="6" name="Footer Placeholder 5">
            <a:extLst>
              <a:ext uri="{FF2B5EF4-FFF2-40B4-BE49-F238E27FC236}">
                <a16:creationId xmlns:a16="http://schemas.microsoft.com/office/drawing/2014/main" id="{A1E421DB-6498-4D28-9708-8B0092E3051A}"/>
              </a:ext>
            </a:extLst>
          </p:cNvPr>
          <p:cNvSpPr>
            <a:spLocks noGrp="1"/>
          </p:cNvSpPr>
          <p:nvPr>
            <p:ph type="ftr" sz="quarter" idx="11"/>
          </p:nvPr>
        </p:nvSpPr>
        <p:spPr/>
        <p:txBody>
          <a:bodyPr/>
          <a:lstStyle/>
          <a:p>
            <a:r>
              <a:rPr lang="en-GB"/>
              <a:t>Compiler Design</a:t>
            </a:r>
          </a:p>
        </p:txBody>
      </p:sp>
      <p:pic>
        <p:nvPicPr>
          <p:cNvPr id="7" name="Picture 6">
            <a:extLst>
              <a:ext uri="{FF2B5EF4-FFF2-40B4-BE49-F238E27FC236}">
                <a16:creationId xmlns:a16="http://schemas.microsoft.com/office/drawing/2014/main" id="{ED45F6AA-FB49-41BE-9BF4-24AAEE5A9DE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29881" y="2868696"/>
            <a:ext cx="7315200" cy="2533650"/>
          </a:xfrm>
          <a:prstGeom prst="rect">
            <a:avLst/>
          </a:prstGeom>
        </p:spPr>
      </p:pic>
    </p:spTree>
    <p:extLst>
      <p:ext uri="{BB962C8B-B14F-4D97-AF65-F5344CB8AC3E}">
        <p14:creationId xmlns:p14="http://schemas.microsoft.com/office/powerpoint/2010/main" val="8153110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45726" y="527557"/>
            <a:ext cx="5718492" cy="580808"/>
          </a:xfrm>
        </p:spPr>
        <p:txBody>
          <a:bodyPr anchor="ctr">
            <a:noAutofit/>
          </a:bodyPr>
          <a:lstStyle/>
          <a:p>
            <a:pPr algn="l"/>
            <a:r>
              <a:rPr lang="en-US" sz="2400" dirty="0"/>
              <a:t>Q3</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2282" y="1108365"/>
            <a:ext cx="6461760" cy="335280"/>
          </a:xfrm>
          <a:prstGeom prst="rect">
            <a:avLst/>
          </a:prstGeom>
        </p:spPr>
      </p:pic>
      <p:sp>
        <p:nvSpPr>
          <p:cNvPr id="5" name="Slide Number Placeholder 4">
            <a:extLst>
              <a:ext uri="{FF2B5EF4-FFF2-40B4-BE49-F238E27FC236}">
                <a16:creationId xmlns:a16="http://schemas.microsoft.com/office/drawing/2014/main" id="{D8EDAECD-FFEE-4D10-AF3F-761C09001B1D}"/>
              </a:ext>
            </a:extLst>
          </p:cNvPr>
          <p:cNvSpPr>
            <a:spLocks noGrp="1"/>
          </p:cNvSpPr>
          <p:nvPr>
            <p:ph type="sldNum" sz="quarter" idx="12"/>
          </p:nvPr>
        </p:nvSpPr>
        <p:spPr/>
        <p:txBody>
          <a:bodyPr/>
          <a:lstStyle/>
          <a:p>
            <a:fld id="{4A7E3419-8A2A-43D5-B06C-20B637727837}" type="slidenum">
              <a:rPr lang="en-US" smtClean="0"/>
              <a:t>14</a:t>
            </a:fld>
            <a:endParaRPr lang="en-GB"/>
          </a:p>
        </p:txBody>
      </p:sp>
      <p:sp>
        <p:nvSpPr>
          <p:cNvPr id="6" name="Footer Placeholder 5">
            <a:extLst>
              <a:ext uri="{FF2B5EF4-FFF2-40B4-BE49-F238E27FC236}">
                <a16:creationId xmlns:a16="http://schemas.microsoft.com/office/drawing/2014/main" id="{A1E421DB-6498-4D28-9708-8B0092E3051A}"/>
              </a:ext>
            </a:extLst>
          </p:cNvPr>
          <p:cNvSpPr>
            <a:spLocks noGrp="1"/>
          </p:cNvSpPr>
          <p:nvPr>
            <p:ph type="ftr" sz="quarter" idx="11"/>
          </p:nvPr>
        </p:nvSpPr>
        <p:spPr/>
        <p:txBody>
          <a:bodyPr/>
          <a:lstStyle/>
          <a:p>
            <a:r>
              <a:rPr lang="en-GB"/>
              <a:t>Compiler Design</a:t>
            </a:r>
          </a:p>
        </p:txBody>
      </p:sp>
      <p:pic>
        <p:nvPicPr>
          <p:cNvPr id="9" name="Picture 8">
            <a:extLst>
              <a:ext uri="{FF2B5EF4-FFF2-40B4-BE49-F238E27FC236}">
                <a16:creationId xmlns:a16="http://schemas.microsoft.com/office/drawing/2014/main" id="{E5737D16-366E-4BD4-9468-502989FE366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27373" y="1359062"/>
            <a:ext cx="4252054" cy="4949534"/>
          </a:xfrm>
          <a:prstGeom prst="rect">
            <a:avLst/>
          </a:prstGeom>
        </p:spPr>
      </p:pic>
      <p:pic>
        <p:nvPicPr>
          <p:cNvPr id="11" name="Picture 10">
            <a:extLst>
              <a:ext uri="{FF2B5EF4-FFF2-40B4-BE49-F238E27FC236}">
                <a16:creationId xmlns:a16="http://schemas.microsoft.com/office/drawing/2014/main" id="{049017D1-6D61-43D9-BDF1-9BBDD4ACE2C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5350" y="1359062"/>
            <a:ext cx="5273275" cy="4949534"/>
          </a:xfrm>
          <a:prstGeom prst="rect">
            <a:avLst/>
          </a:prstGeom>
        </p:spPr>
      </p:pic>
    </p:spTree>
    <p:extLst>
      <p:ext uri="{BB962C8B-B14F-4D97-AF65-F5344CB8AC3E}">
        <p14:creationId xmlns:p14="http://schemas.microsoft.com/office/powerpoint/2010/main" val="17454159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45726" y="527557"/>
            <a:ext cx="5718492" cy="580808"/>
          </a:xfrm>
        </p:spPr>
        <p:txBody>
          <a:bodyPr anchor="ctr">
            <a:noAutofit/>
          </a:bodyPr>
          <a:lstStyle/>
          <a:p>
            <a:pPr algn="l"/>
            <a:r>
              <a:rPr lang="en-US" sz="2400" dirty="0"/>
              <a:t>Q</a:t>
            </a:r>
            <a:r>
              <a:rPr lang="fa-IR" sz="2400" dirty="0"/>
              <a:t>4</a:t>
            </a:r>
            <a:endParaRPr lang="en-US" sz="2400" dirty="0"/>
          </a:p>
        </p:txBody>
      </p:sp>
      <p:sp>
        <p:nvSpPr>
          <p:cNvPr id="3" name="Subtitle 2"/>
          <p:cNvSpPr>
            <a:spLocks noGrp="1"/>
          </p:cNvSpPr>
          <p:nvPr>
            <p:ph type="subTitle" idx="1"/>
          </p:nvPr>
        </p:nvSpPr>
        <p:spPr>
          <a:xfrm>
            <a:off x="1245727" y="1455654"/>
            <a:ext cx="9798194" cy="4864791"/>
          </a:xfrm>
        </p:spPr>
        <p:txBody>
          <a:bodyPr>
            <a:normAutofit/>
          </a:bodyPr>
          <a:lstStyle/>
          <a:p>
            <a:pPr algn="r" rtl="1">
              <a:lnSpc>
                <a:spcPct val="100000"/>
              </a:lnSpc>
              <a:spcBef>
                <a:spcPts val="1200"/>
              </a:spcBef>
            </a:pPr>
            <a:r>
              <a:rPr lang="fa-IR" dirty="0">
                <a:solidFill>
                  <a:srgbClr val="000000"/>
                </a:solidFill>
                <a:latin typeface="Times New Roman" panose="02020603050405020304" pitchFamily="18" charset="0"/>
                <a:ea typeface="+mj-ea"/>
                <a:cs typeface="B Nazanin" panose="00000400000000000000" pitchFamily="2" charset="-78"/>
              </a:rPr>
              <a:t>پاسخ این سوال در پوشه </a:t>
            </a:r>
            <a:r>
              <a:rPr lang="en-US" dirty="0">
                <a:solidFill>
                  <a:srgbClr val="000000"/>
                </a:solidFill>
                <a:latin typeface="Times New Roman" panose="02020603050405020304" pitchFamily="18" charset="0"/>
                <a:ea typeface="+mj-ea"/>
                <a:cs typeface="B Nazanin" panose="00000400000000000000" pitchFamily="2" charset="-78"/>
                <a:hlinkClick r:id="rId2" action="ppaction://hlinkfile"/>
              </a:rPr>
              <a:t>python project</a:t>
            </a:r>
            <a:r>
              <a:rPr lang="fa-IR" dirty="0">
                <a:solidFill>
                  <a:srgbClr val="000000"/>
                </a:solidFill>
                <a:latin typeface="Times New Roman" panose="02020603050405020304" pitchFamily="18" charset="0"/>
                <a:ea typeface="+mj-ea"/>
                <a:cs typeface="B Nazanin" panose="00000400000000000000" pitchFamily="2" charset="-78"/>
                <a:hlinkClick r:id="rId2" action="ppaction://hlinkfile"/>
              </a:rPr>
              <a:t> </a:t>
            </a:r>
            <a:r>
              <a:rPr lang="fa-IR" dirty="0">
                <a:solidFill>
                  <a:srgbClr val="000000"/>
                </a:solidFill>
                <a:latin typeface="Times New Roman" panose="02020603050405020304" pitchFamily="18" charset="0"/>
                <a:ea typeface="+mj-ea"/>
                <a:cs typeface="B Nazanin" panose="00000400000000000000" pitchFamily="2" charset="-78"/>
              </a:rPr>
              <a:t>قرار دارد.</a:t>
            </a:r>
          </a:p>
          <a:p>
            <a:pPr algn="r" rtl="1">
              <a:lnSpc>
                <a:spcPct val="100000"/>
              </a:lnSpc>
              <a:spcBef>
                <a:spcPts val="1200"/>
              </a:spcBef>
            </a:pPr>
            <a:r>
              <a:rPr lang="fa-IR" dirty="0">
                <a:solidFill>
                  <a:srgbClr val="000000"/>
                </a:solidFill>
                <a:latin typeface="Times New Roman" panose="02020603050405020304" pitchFamily="18" charset="0"/>
                <a:ea typeface="+mj-ea"/>
                <a:cs typeface="B Nazanin" panose="00000400000000000000" pitchFamily="2" charset="-78"/>
              </a:rPr>
              <a:t>برای پیداکردن کامنت مانند آنچه در کد آمده کامنت ها را تشخیص داده از آنجا که کامنت های خطی را تشخیص نداده  با چک کردن کاراکتر ها آن ها را می یابیم.</a:t>
            </a:r>
          </a:p>
          <a:p>
            <a:pPr rtl="1">
              <a:lnSpc>
                <a:spcPct val="100000"/>
              </a:lnSpc>
              <a:spcBef>
                <a:spcPts val="1200"/>
              </a:spcBef>
            </a:pPr>
            <a:r>
              <a:rPr lang="fa-IR" dirty="0">
                <a:solidFill>
                  <a:srgbClr val="000000"/>
                </a:solidFill>
                <a:latin typeface="Times New Roman" panose="02020603050405020304" pitchFamily="18" charset="0"/>
                <a:ea typeface="+mj-ea"/>
                <a:cs typeface="+mj-cs"/>
                <a:hlinkClick r:id="rId3" action="ppaction://hlinkfile"/>
              </a:rPr>
              <a:t>فایل اصلی</a:t>
            </a:r>
            <a:endParaRPr lang="fa-IR" dirty="0">
              <a:solidFill>
                <a:srgbClr val="000000"/>
              </a:solidFill>
              <a:latin typeface="Times New Roman" panose="02020603050405020304" pitchFamily="18" charset="0"/>
              <a:ea typeface="+mj-ea"/>
              <a:cs typeface="+mj-cs"/>
            </a:endParaRPr>
          </a:p>
          <a:p>
            <a:pPr rtl="1">
              <a:lnSpc>
                <a:spcPct val="100000"/>
              </a:lnSpc>
              <a:spcBef>
                <a:spcPts val="1200"/>
              </a:spcBef>
            </a:pPr>
            <a:r>
              <a:rPr lang="fa-IR" dirty="0">
                <a:solidFill>
                  <a:srgbClr val="000000"/>
                </a:solidFill>
                <a:latin typeface="Times New Roman" panose="02020603050405020304" pitchFamily="18" charset="0"/>
                <a:ea typeface="+mj-ea"/>
                <a:cs typeface="+mj-cs"/>
                <a:hlinkClick r:id="rId4" action="ppaction://hlinkfile"/>
              </a:rPr>
              <a:t>فایل بدون کامنت</a:t>
            </a:r>
            <a:endParaRPr lang="en-US" dirty="0">
              <a:solidFill>
                <a:srgbClr val="000000"/>
              </a:solidFill>
              <a:latin typeface="Times New Roman" panose="02020603050405020304" pitchFamily="18" charset="0"/>
              <a:ea typeface="+mj-ea"/>
              <a:cs typeface="+mj-cs"/>
            </a:endParaRPr>
          </a:p>
        </p:txBody>
      </p:sp>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32282" y="1108365"/>
            <a:ext cx="6461760" cy="335280"/>
          </a:xfrm>
          <a:prstGeom prst="rect">
            <a:avLst/>
          </a:prstGeom>
        </p:spPr>
      </p:pic>
      <p:sp>
        <p:nvSpPr>
          <p:cNvPr id="5" name="Slide Number Placeholder 4">
            <a:extLst>
              <a:ext uri="{FF2B5EF4-FFF2-40B4-BE49-F238E27FC236}">
                <a16:creationId xmlns:a16="http://schemas.microsoft.com/office/drawing/2014/main" id="{D8EDAECD-FFEE-4D10-AF3F-761C09001B1D}"/>
              </a:ext>
            </a:extLst>
          </p:cNvPr>
          <p:cNvSpPr>
            <a:spLocks noGrp="1"/>
          </p:cNvSpPr>
          <p:nvPr>
            <p:ph type="sldNum" sz="quarter" idx="12"/>
          </p:nvPr>
        </p:nvSpPr>
        <p:spPr/>
        <p:txBody>
          <a:bodyPr/>
          <a:lstStyle/>
          <a:p>
            <a:fld id="{4A7E3419-8A2A-43D5-B06C-20B637727837}" type="slidenum">
              <a:rPr lang="en-US" smtClean="0"/>
              <a:t>15</a:t>
            </a:fld>
            <a:endParaRPr lang="en-GB"/>
          </a:p>
        </p:txBody>
      </p:sp>
      <p:sp>
        <p:nvSpPr>
          <p:cNvPr id="6" name="Footer Placeholder 5">
            <a:extLst>
              <a:ext uri="{FF2B5EF4-FFF2-40B4-BE49-F238E27FC236}">
                <a16:creationId xmlns:a16="http://schemas.microsoft.com/office/drawing/2014/main" id="{A1E421DB-6498-4D28-9708-8B0092E3051A}"/>
              </a:ext>
            </a:extLst>
          </p:cNvPr>
          <p:cNvSpPr>
            <a:spLocks noGrp="1"/>
          </p:cNvSpPr>
          <p:nvPr>
            <p:ph type="ftr" sz="quarter" idx="11"/>
          </p:nvPr>
        </p:nvSpPr>
        <p:spPr/>
        <p:txBody>
          <a:bodyPr/>
          <a:lstStyle/>
          <a:p>
            <a:r>
              <a:rPr lang="en-GB"/>
              <a:t>Compiler Design</a:t>
            </a:r>
          </a:p>
        </p:txBody>
      </p:sp>
    </p:spTree>
    <p:extLst>
      <p:ext uri="{BB962C8B-B14F-4D97-AF65-F5344CB8AC3E}">
        <p14:creationId xmlns:p14="http://schemas.microsoft.com/office/powerpoint/2010/main" val="28244195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45726" y="527557"/>
            <a:ext cx="5718492" cy="580808"/>
          </a:xfrm>
        </p:spPr>
        <p:txBody>
          <a:bodyPr anchor="ctr">
            <a:noAutofit/>
          </a:bodyPr>
          <a:lstStyle/>
          <a:p>
            <a:pPr algn="l"/>
            <a:r>
              <a:rPr lang="en-US" sz="3600" dirty="0">
                <a:solidFill>
                  <a:srgbClr val="000000"/>
                </a:solidFill>
                <a:latin typeface="Times New Roman" panose="02020603050405020304" pitchFamily="18" charset="0"/>
              </a:rPr>
              <a:t>Assignment Specifications</a:t>
            </a:r>
            <a:endParaRPr lang="en-US" sz="2400" dirty="0"/>
          </a:p>
        </p:txBody>
      </p:sp>
      <p:sp>
        <p:nvSpPr>
          <p:cNvPr id="3" name="Subtitle 2"/>
          <p:cNvSpPr>
            <a:spLocks noGrp="1"/>
          </p:cNvSpPr>
          <p:nvPr>
            <p:ph type="subTitle" idx="1"/>
          </p:nvPr>
        </p:nvSpPr>
        <p:spPr>
          <a:xfrm>
            <a:off x="1245727" y="1455654"/>
            <a:ext cx="9920446" cy="4864791"/>
          </a:xfrm>
        </p:spPr>
        <p:txBody>
          <a:bodyPr vert="horz" lIns="91440" tIns="45720" rIns="91440" bIns="45720" rtlCol="0" anchor="t">
            <a:normAutofit/>
          </a:bodyPr>
          <a:lstStyle/>
          <a:p>
            <a:pPr marL="342900" indent="-342900" algn="l">
              <a:buFont typeface="Arial" panose="020B0604020202020204" pitchFamily="34" charset="0"/>
              <a:buChar char="•"/>
            </a:pPr>
            <a:r>
              <a:rPr lang="en-US" dirty="0">
                <a:solidFill>
                  <a:srgbClr val="000000"/>
                </a:solidFill>
                <a:latin typeface="Times New Roman"/>
                <a:ea typeface="+mj-ea"/>
                <a:cs typeface="Times New Roman"/>
              </a:rPr>
              <a:t>Subject: introduction to antlr4 listener and visitor</a:t>
            </a:r>
            <a:endParaRPr lang="en-US" dirty="0">
              <a:solidFill>
                <a:srgbClr val="000000"/>
              </a:solidFill>
              <a:latin typeface="Times New Roman" panose="02020603050405020304" pitchFamily="18" charset="0"/>
              <a:ea typeface="+mj-ea"/>
              <a:cs typeface="+mj-cs"/>
            </a:endParaRPr>
          </a:p>
          <a:p>
            <a:pPr marL="342900" indent="-342900" algn="l">
              <a:buFont typeface="Arial" panose="020B0604020202020204" pitchFamily="34" charset="0"/>
              <a:buChar char="•"/>
            </a:pPr>
            <a:r>
              <a:rPr lang="en-US" dirty="0">
                <a:solidFill>
                  <a:srgbClr val="000000"/>
                </a:solidFill>
                <a:latin typeface="Times New Roman"/>
                <a:ea typeface="+mj-ea"/>
                <a:cs typeface="Times New Roman"/>
              </a:rPr>
              <a:t>Deadline: </a:t>
            </a:r>
            <a:r>
              <a:rPr lang="en-US" dirty="0">
                <a:solidFill>
                  <a:srgbClr val="FF0000"/>
                </a:solidFill>
                <a:latin typeface="Times New Roman"/>
                <a:ea typeface="+mj-ea"/>
                <a:cs typeface="Times New Roman"/>
              </a:rPr>
              <a:t>Saturday,              , 23:59 </a:t>
            </a:r>
            <a:r>
              <a:rPr lang="en-US" sz="1800" dirty="0">
                <a:solidFill>
                  <a:srgbClr val="FF0000"/>
                </a:solidFill>
                <a:latin typeface="Times New Roman"/>
                <a:ea typeface="+mj-ea"/>
                <a:cs typeface="Times New Roman"/>
              </a:rPr>
              <a:t>(Would not be extended!!)</a:t>
            </a:r>
            <a:endParaRPr lang="en-US" dirty="0">
              <a:solidFill>
                <a:srgbClr val="FF0000"/>
              </a:solidFill>
              <a:latin typeface="Times New Roman"/>
              <a:ea typeface="+mj-ea"/>
              <a:cs typeface="Times New Roman"/>
            </a:endParaRPr>
          </a:p>
          <a:p>
            <a:pPr marL="342900" indent="-342900" algn="l">
              <a:buFont typeface="Arial" panose="020B0604020202020204" pitchFamily="34" charset="0"/>
              <a:buChar char="•"/>
            </a:pPr>
            <a:r>
              <a:rPr lang="en-US" dirty="0">
                <a:solidFill>
                  <a:srgbClr val="000000"/>
                </a:solidFill>
                <a:latin typeface="Times New Roman" panose="02020603050405020304" pitchFamily="18" charset="0"/>
                <a:ea typeface="+mj-ea"/>
                <a:cs typeface="+mj-cs"/>
              </a:rPr>
              <a:t>Where to upload: LMS</a:t>
            </a:r>
          </a:p>
          <a:p>
            <a:pPr marL="342900" indent="-342900" algn="l">
              <a:buFont typeface="Arial" panose="020B0604020202020204" pitchFamily="34" charset="0"/>
              <a:buChar char="•"/>
            </a:pPr>
            <a:r>
              <a:rPr lang="en-US" dirty="0">
                <a:solidFill>
                  <a:srgbClr val="000000"/>
                </a:solidFill>
                <a:latin typeface="Times New Roman" panose="02020603050405020304" pitchFamily="18" charset="0"/>
              </a:rPr>
              <a:t>Your report should be provided continuing these slides</a:t>
            </a:r>
          </a:p>
          <a:p>
            <a:pPr marL="342900" indent="-342900" algn="l">
              <a:buFont typeface="Arial" panose="020B0604020202020204" pitchFamily="34" charset="0"/>
              <a:buChar char="•"/>
            </a:pPr>
            <a:endParaRPr lang="en-US" dirty="0">
              <a:solidFill>
                <a:srgbClr val="000000"/>
              </a:solidFill>
              <a:latin typeface="Times New Roman" panose="02020603050405020304" pitchFamily="18" charset="0"/>
              <a:ea typeface="+mj-ea"/>
              <a:cs typeface="+mj-cs"/>
            </a:endParaRPr>
          </a:p>
          <a:p>
            <a:pPr algn="l"/>
            <a:endParaRPr lang="en-US" dirty="0">
              <a:solidFill>
                <a:srgbClr val="000000"/>
              </a:solidFill>
              <a:latin typeface="Times New Roman" panose="02020603050405020304" pitchFamily="18" charset="0"/>
              <a:ea typeface="+mj-ea"/>
              <a:cs typeface="+mj-cs"/>
            </a:endParaRPr>
          </a:p>
          <a:p>
            <a:pPr marL="342900" indent="-342900" algn="l">
              <a:buFont typeface="Arial" panose="020B0604020202020204" pitchFamily="34" charset="0"/>
              <a:buChar char="•"/>
            </a:pPr>
            <a:r>
              <a:rPr lang="en-US" dirty="0">
                <a:solidFill>
                  <a:srgbClr val="0070C0"/>
                </a:solidFill>
                <a:latin typeface="Times New Roman" panose="02020603050405020304" pitchFamily="18" charset="0"/>
                <a:ea typeface="+mj-ea"/>
                <a:cs typeface="+mj-cs"/>
              </a:rPr>
              <a:t>Full Name: Yasmin Madani</a:t>
            </a:r>
          </a:p>
          <a:p>
            <a:pPr marL="342900" indent="-342900" algn="l">
              <a:buFont typeface="Arial" panose="020B0604020202020204" pitchFamily="34" charset="0"/>
              <a:buChar char="•"/>
            </a:pPr>
            <a:r>
              <a:rPr lang="en-US" dirty="0">
                <a:solidFill>
                  <a:srgbClr val="0070C0"/>
                </a:solidFill>
                <a:latin typeface="Times New Roman" panose="02020603050405020304" pitchFamily="18" charset="0"/>
                <a:ea typeface="+mj-ea"/>
                <a:cs typeface="+mj-cs"/>
              </a:rPr>
              <a:t>Student ID</a:t>
            </a:r>
            <a:r>
              <a:rPr lang="en-US">
                <a:solidFill>
                  <a:srgbClr val="0070C0"/>
                </a:solidFill>
                <a:latin typeface="Times New Roman" panose="02020603050405020304" pitchFamily="18" charset="0"/>
                <a:ea typeface="+mj-ea"/>
                <a:cs typeface="+mj-cs"/>
              </a:rPr>
              <a:t>: 97532265</a:t>
            </a:r>
            <a:endParaRPr lang="en-US" dirty="0">
              <a:solidFill>
                <a:srgbClr val="0070C0"/>
              </a:solidFill>
              <a:latin typeface="Times New Roman" panose="02020603050405020304" pitchFamily="18" charset="0"/>
              <a:ea typeface="+mj-ea"/>
              <a:cs typeface="+mj-cs"/>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2282" y="1108365"/>
            <a:ext cx="6461760" cy="335280"/>
          </a:xfrm>
          <a:prstGeom prst="rect">
            <a:avLst/>
          </a:prstGeom>
        </p:spPr>
      </p:pic>
      <p:sp>
        <p:nvSpPr>
          <p:cNvPr id="5" name="Slide Number Placeholder 4">
            <a:extLst>
              <a:ext uri="{FF2B5EF4-FFF2-40B4-BE49-F238E27FC236}">
                <a16:creationId xmlns:a16="http://schemas.microsoft.com/office/drawing/2014/main" id="{81AF652B-A649-4CE1-8D3B-6BBC4C906159}"/>
              </a:ext>
            </a:extLst>
          </p:cNvPr>
          <p:cNvSpPr>
            <a:spLocks noGrp="1"/>
          </p:cNvSpPr>
          <p:nvPr>
            <p:ph type="sldNum" sz="quarter" idx="12"/>
          </p:nvPr>
        </p:nvSpPr>
        <p:spPr/>
        <p:txBody>
          <a:bodyPr/>
          <a:lstStyle/>
          <a:p>
            <a:fld id="{4A7E3419-8A2A-43D5-B06C-20B637727837}" type="slidenum">
              <a:rPr lang="en-US" smtClean="0"/>
              <a:t>2</a:t>
            </a:fld>
            <a:endParaRPr lang="en-GB"/>
          </a:p>
        </p:txBody>
      </p:sp>
      <p:sp>
        <p:nvSpPr>
          <p:cNvPr id="6" name="Footer Placeholder 5">
            <a:extLst>
              <a:ext uri="{FF2B5EF4-FFF2-40B4-BE49-F238E27FC236}">
                <a16:creationId xmlns:a16="http://schemas.microsoft.com/office/drawing/2014/main" id="{EF0501C9-55A4-40FE-9E19-2F1675F251AC}"/>
              </a:ext>
            </a:extLst>
          </p:cNvPr>
          <p:cNvSpPr>
            <a:spLocks noGrp="1"/>
          </p:cNvSpPr>
          <p:nvPr>
            <p:ph type="ftr" sz="quarter" idx="11"/>
          </p:nvPr>
        </p:nvSpPr>
        <p:spPr/>
        <p:txBody>
          <a:bodyPr/>
          <a:lstStyle/>
          <a:p>
            <a:r>
              <a:rPr lang="en-GB"/>
              <a:t>Compiler Design</a:t>
            </a:r>
          </a:p>
        </p:txBody>
      </p:sp>
    </p:spTree>
    <p:extLst>
      <p:ext uri="{BB962C8B-B14F-4D97-AF65-F5344CB8AC3E}">
        <p14:creationId xmlns:p14="http://schemas.microsoft.com/office/powerpoint/2010/main" val="6837636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60DAE3D-3E75-4639-A234-D70395EFEF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2282" y="1108365"/>
            <a:ext cx="6461760" cy="335280"/>
          </a:xfrm>
          <a:prstGeom prst="rect">
            <a:avLst/>
          </a:prstGeom>
        </p:spPr>
      </p:pic>
      <p:sp>
        <p:nvSpPr>
          <p:cNvPr id="9" name="Title 1">
            <a:extLst>
              <a:ext uri="{FF2B5EF4-FFF2-40B4-BE49-F238E27FC236}">
                <a16:creationId xmlns:a16="http://schemas.microsoft.com/office/drawing/2014/main" id="{8DD25AE1-F253-4113-B235-914C34DF564F}"/>
              </a:ext>
            </a:extLst>
          </p:cNvPr>
          <p:cNvSpPr txBox="1">
            <a:spLocks/>
          </p:cNvSpPr>
          <p:nvPr/>
        </p:nvSpPr>
        <p:spPr>
          <a:xfrm>
            <a:off x="1245726" y="527557"/>
            <a:ext cx="5718492" cy="58080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solidFill>
                  <a:srgbClr val="000000"/>
                </a:solidFill>
                <a:latin typeface="Times New Roman" panose="02020603050405020304" pitchFamily="18" charset="0"/>
              </a:rPr>
              <a:t>Assignment Details</a:t>
            </a:r>
            <a:endParaRPr lang="en-US" sz="2400" dirty="0"/>
          </a:p>
        </p:txBody>
      </p:sp>
      <p:sp>
        <p:nvSpPr>
          <p:cNvPr id="11" name="Subtitle 2">
            <a:extLst>
              <a:ext uri="{FF2B5EF4-FFF2-40B4-BE49-F238E27FC236}">
                <a16:creationId xmlns:a16="http://schemas.microsoft.com/office/drawing/2014/main" id="{971CB46B-9E57-49A0-BAC4-418ADF433950}"/>
              </a:ext>
            </a:extLst>
          </p:cNvPr>
          <p:cNvSpPr txBox="1">
            <a:spLocks/>
          </p:cNvSpPr>
          <p:nvPr/>
        </p:nvSpPr>
        <p:spPr>
          <a:xfrm>
            <a:off x="1245726" y="1455654"/>
            <a:ext cx="10062353" cy="4864791"/>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1200"/>
              </a:spcBef>
              <a:buNone/>
            </a:pPr>
            <a:r>
              <a:rPr lang="en-US" sz="2400" dirty="0">
                <a:latin typeface="Calibri"/>
                <a:ea typeface="+mn-lt"/>
                <a:cs typeface="Calibri"/>
              </a:rPr>
              <a:t>1-</a:t>
            </a:r>
            <a:r>
              <a:rPr lang="en-US" sz="2400">
                <a:ea typeface="+mn-lt"/>
                <a:cs typeface="+mn-lt"/>
              </a:rPr>
              <a:t> Write a regular expression for a simple network Router: router's in computer </a:t>
            </a:r>
            <a:br>
              <a:rPr lang="en-US" sz="2400" dirty="0">
                <a:ea typeface="+mn-lt"/>
                <a:cs typeface="+mn-lt"/>
              </a:rPr>
            </a:br>
            <a:r>
              <a:rPr lang="en-US" sz="2400" dirty="0">
                <a:ea typeface="+mn-lt"/>
                <a:cs typeface="+mn-lt"/>
              </a:rPr>
              <a:t>     network must validate ipv4 and drop all packet with private ipv4 address.</a:t>
            </a:r>
            <a:br>
              <a:rPr lang="en-US" sz="2400" dirty="0">
                <a:ea typeface="+mn-lt"/>
                <a:cs typeface="+mn-lt"/>
              </a:rPr>
            </a:br>
            <a:r>
              <a:rPr lang="en-US" sz="2400" dirty="0">
                <a:ea typeface="+mn-lt"/>
                <a:cs typeface="+mn-lt"/>
              </a:rPr>
              <a:t>    Write a anrlr4 grammar to validate IP addresses for a router.</a:t>
            </a:r>
            <a:br>
              <a:rPr lang="en-US" sz="2400" dirty="0">
                <a:ea typeface="+mn-lt"/>
                <a:cs typeface="+mn-lt"/>
              </a:rPr>
            </a:br>
            <a:r>
              <a:rPr lang="en-US" sz="2400" dirty="0">
                <a:ea typeface="+mn-lt"/>
                <a:cs typeface="+mn-lt"/>
              </a:rPr>
              <a:t>     </a:t>
            </a:r>
            <a:endParaRPr lang="en-US" sz="2400" dirty="0">
              <a:cs typeface="Calibri" panose="020F0502020204030204"/>
            </a:endParaRPr>
          </a:p>
          <a:p>
            <a:pPr marL="0" indent="0">
              <a:lnSpc>
                <a:spcPct val="100000"/>
              </a:lnSpc>
              <a:spcBef>
                <a:spcPts val="1200"/>
              </a:spcBef>
              <a:buNone/>
            </a:pPr>
            <a:r>
              <a:rPr lang="en-US" sz="2000">
                <a:solidFill>
                  <a:schemeClr val="accent1">
                    <a:lumMod val="50000"/>
                  </a:schemeClr>
                </a:solidFill>
                <a:ea typeface="+mn-lt"/>
                <a:cs typeface="+mn-lt"/>
              </a:rPr>
              <a:t>Requirment</a:t>
            </a:r>
            <a:r>
              <a:rPr lang="en-US" sz="2000">
                <a:solidFill>
                  <a:schemeClr val="accent6">
                    <a:lumMod val="50000"/>
                  </a:schemeClr>
                </a:solidFill>
                <a:ea typeface="+mn-lt"/>
                <a:cs typeface="+mn-lt"/>
              </a:rPr>
              <a:t>:</a:t>
            </a:r>
            <a:endParaRPr lang="en-US" sz="2000" dirty="0">
              <a:solidFill>
                <a:schemeClr val="accent6">
                  <a:lumMod val="50000"/>
                </a:schemeClr>
              </a:solidFill>
              <a:ea typeface="+mn-lt"/>
              <a:cs typeface="+mn-lt"/>
            </a:endParaRPr>
          </a:p>
          <a:p>
            <a:pPr marL="0" indent="0">
              <a:lnSpc>
                <a:spcPct val="100000"/>
              </a:lnSpc>
              <a:spcBef>
                <a:spcPts val="1200"/>
              </a:spcBef>
              <a:buNone/>
            </a:pPr>
            <a:r>
              <a:rPr lang="en-US" sz="2000">
                <a:solidFill>
                  <a:schemeClr val="accent1">
                    <a:lumMod val="50000"/>
                  </a:schemeClr>
                </a:solidFill>
                <a:ea typeface="+mn-lt"/>
                <a:cs typeface="+mn-lt"/>
              </a:rPr>
              <a:t>A)  An ip address consists of 3 numbers, separated with two dots. The value of </a:t>
            </a:r>
            <a:r>
              <a:rPr lang="en-US" sz="2000" dirty="0">
                <a:solidFill>
                  <a:schemeClr val="accent1">
                    <a:lumMod val="50000"/>
                  </a:schemeClr>
                </a:solidFill>
                <a:ea typeface="+mn-lt"/>
                <a:cs typeface="+mn-lt"/>
              </a:rPr>
              <a:t>each number is </a:t>
            </a:r>
            <a:br>
              <a:rPr lang="en-US" sz="2000" dirty="0">
                <a:solidFill>
                  <a:schemeClr val="accent1">
                    <a:lumMod val="50000"/>
                  </a:schemeClr>
                </a:solidFill>
                <a:ea typeface="+mn-lt"/>
                <a:cs typeface="+mn-lt"/>
              </a:rPr>
            </a:br>
            <a:r>
              <a:rPr lang="en-US" sz="2000">
                <a:solidFill>
                  <a:schemeClr val="accent1">
                    <a:lumMod val="50000"/>
                  </a:schemeClr>
                </a:solidFill>
                <a:ea typeface="+mn-lt"/>
                <a:cs typeface="+mn-lt"/>
              </a:rPr>
              <a:t>      0-255 For example: 255.189.10.37 Correct and 256.189.89.9 is error.</a:t>
            </a:r>
            <a:r>
              <a:rPr lang="en-US" sz="1800" dirty="0">
                <a:solidFill>
                  <a:schemeClr val="accent1">
                    <a:lumMod val="50000"/>
                  </a:schemeClr>
                </a:solidFill>
                <a:ea typeface="+mn-lt"/>
                <a:cs typeface="+mn-lt"/>
              </a:rPr>
              <a:t> </a:t>
            </a:r>
            <a:endParaRPr lang="en-US" sz="1800">
              <a:solidFill>
                <a:schemeClr val="accent1">
                  <a:lumMod val="50000"/>
                </a:schemeClr>
              </a:solidFill>
              <a:cs typeface="Calibri"/>
            </a:endParaRPr>
          </a:p>
          <a:p>
            <a:pPr marL="0" indent="0">
              <a:lnSpc>
                <a:spcPct val="100000"/>
              </a:lnSpc>
              <a:spcBef>
                <a:spcPts val="1200"/>
              </a:spcBef>
              <a:buNone/>
            </a:pPr>
            <a:r>
              <a:rPr lang="en-US" sz="2000">
                <a:solidFill>
                  <a:schemeClr val="accent1">
                    <a:lumMod val="50000"/>
                  </a:schemeClr>
                </a:solidFill>
                <a:ea typeface="+mn-lt"/>
                <a:cs typeface="+mn-lt"/>
              </a:rPr>
              <a:t>B)  private ip address range:</a:t>
            </a:r>
            <a:endParaRPr lang="en-US" sz="2000" b="1">
              <a:solidFill>
                <a:schemeClr val="accent1">
                  <a:lumMod val="50000"/>
                </a:schemeClr>
              </a:solidFill>
              <a:ea typeface="+mn-lt"/>
              <a:cs typeface="+mn-lt"/>
            </a:endParaRPr>
          </a:p>
        </p:txBody>
      </p:sp>
      <p:sp>
        <p:nvSpPr>
          <p:cNvPr id="2" name="Slide Number Placeholder 1">
            <a:extLst>
              <a:ext uri="{FF2B5EF4-FFF2-40B4-BE49-F238E27FC236}">
                <a16:creationId xmlns:a16="http://schemas.microsoft.com/office/drawing/2014/main" id="{9E817199-8F6A-41DE-8C1E-15428BC05AEE}"/>
              </a:ext>
            </a:extLst>
          </p:cNvPr>
          <p:cNvSpPr>
            <a:spLocks noGrp="1"/>
          </p:cNvSpPr>
          <p:nvPr>
            <p:ph type="sldNum" sz="quarter" idx="12"/>
          </p:nvPr>
        </p:nvSpPr>
        <p:spPr/>
        <p:txBody>
          <a:bodyPr/>
          <a:lstStyle/>
          <a:p>
            <a:fld id="{4A7E3419-8A2A-43D5-B06C-20B637727837}" type="slidenum">
              <a:rPr lang="en-US" smtClean="0"/>
              <a:t>3</a:t>
            </a:fld>
            <a:endParaRPr lang="en-GB"/>
          </a:p>
        </p:txBody>
      </p:sp>
      <p:sp>
        <p:nvSpPr>
          <p:cNvPr id="3" name="Footer Placeholder 2">
            <a:extLst>
              <a:ext uri="{FF2B5EF4-FFF2-40B4-BE49-F238E27FC236}">
                <a16:creationId xmlns:a16="http://schemas.microsoft.com/office/drawing/2014/main" id="{615BC657-508F-4808-9218-204CDD1C4724}"/>
              </a:ext>
            </a:extLst>
          </p:cNvPr>
          <p:cNvSpPr>
            <a:spLocks noGrp="1"/>
          </p:cNvSpPr>
          <p:nvPr>
            <p:ph type="ftr" sz="quarter" idx="11"/>
          </p:nvPr>
        </p:nvSpPr>
        <p:spPr/>
        <p:txBody>
          <a:bodyPr/>
          <a:lstStyle/>
          <a:p>
            <a:r>
              <a:rPr lang="en-GB"/>
              <a:t>Compiler Design</a:t>
            </a:r>
          </a:p>
        </p:txBody>
      </p:sp>
      <p:pic>
        <p:nvPicPr>
          <p:cNvPr id="4" name="Picture 5" descr="Graphical user interface, text, application&#10;&#10;Description automatically generated">
            <a:extLst>
              <a:ext uri="{FF2B5EF4-FFF2-40B4-BE49-F238E27FC236}">
                <a16:creationId xmlns:a16="http://schemas.microsoft.com/office/drawing/2014/main" id="{E3105199-5BCC-476C-A7FA-4099C1F3CBF4}"/>
              </a:ext>
            </a:extLst>
          </p:cNvPr>
          <p:cNvPicPr>
            <a:picLocks noChangeAspect="1"/>
          </p:cNvPicPr>
          <p:nvPr/>
        </p:nvPicPr>
        <p:blipFill>
          <a:blip r:embed="rId3"/>
          <a:stretch>
            <a:fillRect/>
          </a:stretch>
        </p:blipFill>
        <p:spPr>
          <a:xfrm>
            <a:off x="4773880" y="4451898"/>
            <a:ext cx="5504212" cy="1843373"/>
          </a:xfrm>
          <a:prstGeom prst="rect">
            <a:avLst/>
          </a:prstGeom>
        </p:spPr>
      </p:pic>
    </p:spTree>
    <p:extLst>
      <p:ext uri="{BB962C8B-B14F-4D97-AF65-F5344CB8AC3E}">
        <p14:creationId xmlns:p14="http://schemas.microsoft.com/office/powerpoint/2010/main" val="29126977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5B0AB050-2F92-4D1A-94FB-2A94DCF248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2282" y="1108365"/>
            <a:ext cx="6461760" cy="335280"/>
          </a:xfrm>
          <a:prstGeom prst="rect">
            <a:avLst/>
          </a:prstGeom>
        </p:spPr>
      </p:pic>
      <p:sp>
        <p:nvSpPr>
          <p:cNvPr id="8" name="Title 1">
            <a:extLst>
              <a:ext uri="{FF2B5EF4-FFF2-40B4-BE49-F238E27FC236}">
                <a16:creationId xmlns:a16="http://schemas.microsoft.com/office/drawing/2014/main" id="{1097543D-A939-46D2-8439-53D3792B2278}"/>
              </a:ext>
            </a:extLst>
          </p:cNvPr>
          <p:cNvSpPr txBox="1">
            <a:spLocks/>
          </p:cNvSpPr>
          <p:nvPr/>
        </p:nvSpPr>
        <p:spPr>
          <a:xfrm>
            <a:off x="1245726" y="527557"/>
            <a:ext cx="5718492" cy="58080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solidFill>
                  <a:srgbClr val="000000"/>
                </a:solidFill>
                <a:latin typeface="Times New Roman" panose="02020603050405020304" pitchFamily="18" charset="0"/>
              </a:rPr>
              <a:t>Assignment Details</a:t>
            </a:r>
            <a:endParaRPr lang="en-US" sz="2400" dirty="0"/>
          </a:p>
        </p:txBody>
      </p:sp>
      <p:sp>
        <p:nvSpPr>
          <p:cNvPr id="12" name="Subtitle 2">
            <a:extLst>
              <a:ext uri="{FF2B5EF4-FFF2-40B4-BE49-F238E27FC236}">
                <a16:creationId xmlns:a16="http://schemas.microsoft.com/office/drawing/2014/main" id="{6CD25BC4-EAA6-4487-837E-6BAA1BEAB60E}"/>
              </a:ext>
            </a:extLst>
          </p:cNvPr>
          <p:cNvSpPr txBox="1">
            <a:spLocks/>
          </p:cNvSpPr>
          <p:nvPr/>
        </p:nvSpPr>
        <p:spPr>
          <a:xfrm>
            <a:off x="1245726" y="1446129"/>
            <a:ext cx="10195703" cy="4874316"/>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1200"/>
              </a:spcBef>
              <a:buNone/>
            </a:pPr>
            <a:r>
              <a:rPr lang="en-US" sz="2400" dirty="0">
                <a:latin typeface="Times New Roman"/>
                <a:ea typeface="+mj-ea"/>
                <a:cs typeface="Times New Roman"/>
              </a:rPr>
              <a:t>2-</a:t>
            </a:r>
            <a:r>
              <a:rPr lang="en-US" sz="2400" dirty="0">
                <a:ea typeface="+mn-lt"/>
                <a:cs typeface="+mn-lt"/>
              </a:rPr>
              <a:t> Write a Python program, using ANTLR regular expression, over the </a:t>
            </a:r>
            <a:br>
              <a:rPr lang="en-US" sz="2400" dirty="0">
                <a:ea typeface="+mn-lt"/>
                <a:cs typeface="+mn-lt"/>
              </a:rPr>
            </a:br>
            <a:r>
              <a:rPr lang="en-US" sz="2400" dirty="0">
                <a:ea typeface="+mn-lt"/>
                <a:cs typeface="+mn-lt"/>
              </a:rPr>
              <a:t>     alphabet {a, b, c}: </a:t>
            </a:r>
          </a:p>
          <a:p>
            <a:pPr marL="0" indent="0">
              <a:lnSpc>
                <a:spcPct val="100000"/>
              </a:lnSpc>
              <a:spcBef>
                <a:spcPts val="1200"/>
              </a:spcBef>
              <a:buNone/>
            </a:pPr>
            <a:r>
              <a:rPr lang="en-US" sz="2400" dirty="0">
                <a:latin typeface="Calibri"/>
                <a:ea typeface="+mj-ea"/>
                <a:cs typeface="Calibri"/>
              </a:rPr>
              <a:t>       a)</a:t>
            </a:r>
            <a:r>
              <a:rPr lang="en-US" sz="2400" dirty="0">
                <a:ea typeface="+mn-lt"/>
                <a:cs typeface="+mn-lt"/>
              </a:rPr>
              <a:t> length of input is at least 2 and at most 4</a:t>
            </a:r>
            <a:endParaRPr lang="en-US" sz="2400" dirty="0">
              <a:latin typeface="Calibri"/>
              <a:ea typeface="+mj-ea"/>
              <a:cs typeface="Calibri"/>
            </a:endParaRPr>
          </a:p>
          <a:p>
            <a:pPr marL="0" indent="0">
              <a:lnSpc>
                <a:spcPct val="100000"/>
              </a:lnSpc>
              <a:spcBef>
                <a:spcPts val="1200"/>
              </a:spcBef>
              <a:buNone/>
            </a:pPr>
            <a:r>
              <a:rPr lang="en-US" sz="2400" dirty="0">
                <a:latin typeface="Calibri"/>
                <a:ea typeface="+mj-ea"/>
                <a:cs typeface="Calibri"/>
              </a:rPr>
              <a:t>       b) </a:t>
            </a:r>
            <a:r>
              <a:rPr lang="en-US" sz="2400" dirty="0">
                <a:ea typeface="+mn-lt"/>
                <a:cs typeface="+mn-lt"/>
              </a:rPr>
              <a:t>number of  'a's  is a multiple of 3</a:t>
            </a:r>
            <a:endParaRPr lang="en-US" sz="2400" dirty="0">
              <a:latin typeface="Calibri"/>
              <a:ea typeface="+mj-ea"/>
              <a:cs typeface="Calibri"/>
            </a:endParaRPr>
          </a:p>
          <a:p>
            <a:pPr marL="0" indent="0">
              <a:lnSpc>
                <a:spcPct val="100000"/>
              </a:lnSpc>
              <a:spcBef>
                <a:spcPts val="1200"/>
              </a:spcBef>
              <a:buNone/>
            </a:pPr>
            <a:r>
              <a:rPr lang="en-US" sz="2400" dirty="0">
                <a:latin typeface="Times New Roman"/>
                <a:ea typeface="+mj-ea"/>
                <a:cs typeface="Times New Roman"/>
              </a:rPr>
              <a:t>       c) </a:t>
            </a:r>
            <a:r>
              <a:rPr lang="en-US" sz="2400" dirty="0">
                <a:ea typeface="+mn-lt"/>
                <a:cs typeface="+mn-lt"/>
              </a:rPr>
              <a:t>contains at least three consecutive 'b's</a:t>
            </a:r>
            <a:endParaRPr lang="en-US" sz="2400" dirty="0">
              <a:latin typeface="Times New Roman"/>
              <a:ea typeface="+mj-ea"/>
              <a:cs typeface="Times New Roman"/>
            </a:endParaRPr>
          </a:p>
          <a:p>
            <a:pPr marL="0" indent="0">
              <a:lnSpc>
                <a:spcPct val="100000"/>
              </a:lnSpc>
              <a:spcBef>
                <a:spcPts val="1200"/>
              </a:spcBef>
              <a:buNone/>
            </a:pPr>
            <a:endParaRPr lang="en-US" sz="2400" dirty="0">
              <a:latin typeface="Times New Roman"/>
              <a:ea typeface="+mj-ea"/>
              <a:cs typeface="Times New Roman"/>
            </a:endParaRPr>
          </a:p>
          <a:p>
            <a:pPr marL="0" indent="0">
              <a:lnSpc>
                <a:spcPct val="100000"/>
              </a:lnSpc>
              <a:spcBef>
                <a:spcPts val="1200"/>
              </a:spcBef>
              <a:buNone/>
            </a:pPr>
            <a:r>
              <a:rPr lang="en-US" sz="2400" dirty="0">
                <a:latin typeface="Times New Roman"/>
                <a:ea typeface="+mj-ea"/>
                <a:cs typeface="Times New Roman"/>
              </a:rPr>
              <a:t>3- </a:t>
            </a:r>
            <a:r>
              <a:rPr lang="en-US" sz="2400" dirty="0">
                <a:latin typeface="Calibri"/>
                <a:ea typeface="+mj-ea"/>
                <a:cs typeface="Calibri"/>
              </a:rPr>
              <a:t>Depict</a:t>
            </a:r>
            <a:r>
              <a:rPr lang="en-US" sz="2400" dirty="0">
                <a:ea typeface="+mn-lt"/>
                <a:cs typeface="+mn-lt"/>
              </a:rPr>
              <a:t> a DFA to accept all the binary strings, that do not include the substring</a:t>
            </a:r>
            <a:br>
              <a:rPr lang="en-US" sz="2400" dirty="0">
                <a:ea typeface="+mn-lt"/>
                <a:cs typeface="+mn-lt"/>
              </a:rPr>
            </a:br>
            <a:r>
              <a:rPr lang="en-US" sz="2400" dirty="0">
                <a:ea typeface="+mn-lt"/>
                <a:cs typeface="+mn-lt"/>
              </a:rPr>
              <a:t>     “1101”. write a </a:t>
            </a:r>
            <a:r>
              <a:rPr lang="en-US" sz="2400" dirty="0" err="1">
                <a:ea typeface="+mn-lt"/>
                <a:cs typeface="+mn-lt"/>
              </a:rPr>
              <a:t>lexer</a:t>
            </a:r>
            <a:r>
              <a:rPr lang="en-US" sz="2400" dirty="0">
                <a:ea typeface="+mn-lt"/>
                <a:cs typeface="+mn-lt"/>
              </a:rPr>
              <a:t> function pseudocode to determine these strings.</a:t>
            </a:r>
            <a:br>
              <a:rPr lang="en-US" sz="2400" dirty="0">
                <a:ea typeface="+mn-lt"/>
                <a:cs typeface="+mn-lt"/>
              </a:rPr>
            </a:br>
            <a:r>
              <a:rPr lang="en-US" sz="2400" dirty="0">
                <a:ea typeface="+mn-lt"/>
                <a:cs typeface="+mn-lt"/>
              </a:rPr>
              <a:t>     </a:t>
            </a:r>
            <a:r>
              <a:rPr lang="en-US" sz="2000" dirty="0">
                <a:ea typeface="+mn-lt"/>
                <a:cs typeface="+mn-lt"/>
              </a:rPr>
              <a:t>(</a:t>
            </a:r>
            <a:r>
              <a:rPr lang="en-US" sz="2000" dirty="0">
                <a:ea typeface="+mj-ea"/>
                <a:cs typeface="Calibri"/>
              </a:rPr>
              <a:t>code implementation in any language is optional and have extra credit)</a:t>
            </a:r>
            <a:endParaRPr lang="en-US">
              <a:ea typeface="+mj-ea"/>
            </a:endParaRPr>
          </a:p>
          <a:p>
            <a:pPr marL="0" indent="0">
              <a:lnSpc>
                <a:spcPct val="100000"/>
              </a:lnSpc>
              <a:spcBef>
                <a:spcPts val="1200"/>
              </a:spcBef>
              <a:buNone/>
            </a:pPr>
            <a:endParaRPr lang="en-US" sz="2400" dirty="0">
              <a:ea typeface="+mj-ea"/>
              <a:cs typeface="Calibri"/>
            </a:endParaRPr>
          </a:p>
        </p:txBody>
      </p:sp>
      <p:sp>
        <p:nvSpPr>
          <p:cNvPr id="2" name="Slide Number Placeholder 1">
            <a:extLst>
              <a:ext uri="{FF2B5EF4-FFF2-40B4-BE49-F238E27FC236}">
                <a16:creationId xmlns:a16="http://schemas.microsoft.com/office/drawing/2014/main" id="{551A6025-1F11-4593-B402-B5B510087ACF}"/>
              </a:ext>
            </a:extLst>
          </p:cNvPr>
          <p:cNvSpPr>
            <a:spLocks noGrp="1"/>
          </p:cNvSpPr>
          <p:nvPr>
            <p:ph type="sldNum" sz="quarter" idx="12"/>
          </p:nvPr>
        </p:nvSpPr>
        <p:spPr/>
        <p:txBody>
          <a:bodyPr/>
          <a:lstStyle/>
          <a:p>
            <a:fld id="{4A7E3419-8A2A-43D5-B06C-20B637727837}" type="slidenum">
              <a:rPr lang="en-US" smtClean="0"/>
              <a:t>4</a:t>
            </a:fld>
            <a:endParaRPr lang="en-GB"/>
          </a:p>
        </p:txBody>
      </p:sp>
      <p:sp>
        <p:nvSpPr>
          <p:cNvPr id="4" name="Footer Placeholder 3">
            <a:extLst>
              <a:ext uri="{FF2B5EF4-FFF2-40B4-BE49-F238E27FC236}">
                <a16:creationId xmlns:a16="http://schemas.microsoft.com/office/drawing/2014/main" id="{E662AA76-25E9-435E-851A-416A40BB1C62}"/>
              </a:ext>
            </a:extLst>
          </p:cNvPr>
          <p:cNvSpPr>
            <a:spLocks noGrp="1"/>
          </p:cNvSpPr>
          <p:nvPr>
            <p:ph type="ftr" sz="quarter" idx="11"/>
          </p:nvPr>
        </p:nvSpPr>
        <p:spPr/>
        <p:txBody>
          <a:bodyPr/>
          <a:lstStyle/>
          <a:p>
            <a:r>
              <a:rPr lang="en-GB"/>
              <a:t>Compiler Design</a:t>
            </a:r>
          </a:p>
        </p:txBody>
      </p:sp>
    </p:spTree>
    <p:extLst>
      <p:ext uri="{BB962C8B-B14F-4D97-AF65-F5344CB8AC3E}">
        <p14:creationId xmlns:p14="http://schemas.microsoft.com/office/powerpoint/2010/main" val="33856835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5B0AB050-2F92-4D1A-94FB-2A94DCF248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2282" y="1108365"/>
            <a:ext cx="6461760" cy="335280"/>
          </a:xfrm>
          <a:prstGeom prst="rect">
            <a:avLst/>
          </a:prstGeom>
        </p:spPr>
      </p:pic>
      <p:sp>
        <p:nvSpPr>
          <p:cNvPr id="8" name="Title 1">
            <a:extLst>
              <a:ext uri="{FF2B5EF4-FFF2-40B4-BE49-F238E27FC236}">
                <a16:creationId xmlns:a16="http://schemas.microsoft.com/office/drawing/2014/main" id="{1097543D-A939-46D2-8439-53D3792B2278}"/>
              </a:ext>
            </a:extLst>
          </p:cNvPr>
          <p:cNvSpPr txBox="1">
            <a:spLocks/>
          </p:cNvSpPr>
          <p:nvPr/>
        </p:nvSpPr>
        <p:spPr>
          <a:xfrm>
            <a:off x="1245726" y="527557"/>
            <a:ext cx="5718492" cy="58080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solidFill>
                  <a:srgbClr val="000000"/>
                </a:solidFill>
                <a:latin typeface="Times New Roman" panose="02020603050405020304" pitchFamily="18" charset="0"/>
              </a:rPr>
              <a:t>Assignment Details</a:t>
            </a:r>
            <a:endParaRPr lang="en-US" sz="2400" dirty="0"/>
          </a:p>
        </p:txBody>
      </p:sp>
      <p:sp>
        <p:nvSpPr>
          <p:cNvPr id="2" name="Slide Number Placeholder 1">
            <a:extLst>
              <a:ext uri="{FF2B5EF4-FFF2-40B4-BE49-F238E27FC236}">
                <a16:creationId xmlns:a16="http://schemas.microsoft.com/office/drawing/2014/main" id="{551A6025-1F11-4593-B402-B5B510087ACF}"/>
              </a:ext>
            </a:extLst>
          </p:cNvPr>
          <p:cNvSpPr>
            <a:spLocks noGrp="1"/>
          </p:cNvSpPr>
          <p:nvPr>
            <p:ph type="sldNum" sz="quarter" idx="12"/>
          </p:nvPr>
        </p:nvSpPr>
        <p:spPr/>
        <p:txBody>
          <a:bodyPr/>
          <a:lstStyle/>
          <a:p>
            <a:fld id="{4A7E3419-8A2A-43D5-B06C-20B637727837}" type="slidenum">
              <a:rPr lang="en-US" smtClean="0"/>
              <a:t>5</a:t>
            </a:fld>
            <a:endParaRPr lang="en-GB"/>
          </a:p>
        </p:txBody>
      </p:sp>
      <p:sp>
        <p:nvSpPr>
          <p:cNvPr id="4" name="Footer Placeholder 3">
            <a:extLst>
              <a:ext uri="{FF2B5EF4-FFF2-40B4-BE49-F238E27FC236}">
                <a16:creationId xmlns:a16="http://schemas.microsoft.com/office/drawing/2014/main" id="{E662AA76-25E9-435E-851A-416A40BB1C62}"/>
              </a:ext>
            </a:extLst>
          </p:cNvPr>
          <p:cNvSpPr>
            <a:spLocks noGrp="1"/>
          </p:cNvSpPr>
          <p:nvPr>
            <p:ph type="ftr" sz="quarter" idx="11"/>
          </p:nvPr>
        </p:nvSpPr>
        <p:spPr/>
        <p:txBody>
          <a:bodyPr/>
          <a:lstStyle/>
          <a:p>
            <a:r>
              <a:rPr lang="en-GB"/>
              <a:t>Compiler Design</a:t>
            </a:r>
          </a:p>
        </p:txBody>
      </p:sp>
      <p:sp>
        <p:nvSpPr>
          <p:cNvPr id="5" name="Subtitle 2">
            <a:extLst>
              <a:ext uri="{FF2B5EF4-FFF2-40B4-BE49-F238E27FC236}">
                <a16:creationId xmlns:a16="http://schemas.microsoft.com/office/drawing/2014/main" id="{F395B555-34A4-40EF-AE63-0672D54EDEA0}"/>
              </a:ext>
            </a:extLst>
          </p:cNvPr>
          <p:cNvSpPr txBox="1">
            <a:spLocks/>
          </p:cNvSpPr>
          <p:nvPr/>
        </p:nvSpPr>
        <p:spPr>
          <a:xfrm>
            <a:off x="1245726" y="1446129"/>
            <a:ext cx="10195703" cy="4874316"/>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1200"/>
              </a:spcBef>
              <a:buNone/>
            </a:pPr>
            <a:r>
              <a:rPr lang="fa-IR" sz="2400" dirty="0">
                <a:ea typeface="+mj-ea"/>
                <a:cs typeface="Calibri"/>
              </a:rPr>
              <a:t> </a:t>
            </a:r>
            <a:r>
              <a:rPr lang="en-US" sz="2400" dirty="0">
                <a:ea typeface="+mj-ea"/>
                <a:cs typeface="Calibri"/>
              </a:rPr>
              <a:t>4- </a:t>
            </a:r>
            <a:r>
              <a:rPr lang="en-US" sz="2400" dirty="0">
                <a:ea typeface="+mn-lt"/>
                <a:cs typeface="+mn-lt"/>
              </a:rPr>
              <a:t>Write a function with lexical analyzer of anrlr4 that undo comments from </a:t>
            </a:r>
            <a:br>
              <a:rPr lang="en-US" sz="2400" dirty="0">
                <a:ea typeface="+mn-lt"/>
                <a:cs typeface="+mn-lt"/>
              </a:rPr>
            </a:br>
            <a:r>
              <a:rPr lang="en-US" sz="2400" dirty="0">
                <a:ea typeface="+mn-lt"/>
                <a:cs typeface="+mn-lt"/>
              </a:rPr>
              <a:t>     a Java program.</a:t>
            </a:r>
            <a:br>
              <a:rPr lang="en-US" sz="2400" dirty="0">
                <a:ea typeface="+mn-lt"/>
                <a:cs typeface="+mn-lt"/>
              </a:rPr>
            </a:br>
            <a:r>
              <a:rPr lang="en-US" sz="2400" dirty="0">
                <a:ea typeface="+mn-lt"/>
                <a:cs typeface="+mn-lt"/>
              </a:rPr>
              <a:t>     assume that:</a:t>
            </a:r>
            <a:br>
              <a:rPr lang="en-US" sz="2400" dirty="0">
                <a:ea typeface="+mn-lt"/>
                <a:cs typeface="+mn-lt"/>
              </a:rPr>
            </a:br>
            <a:r>
              <a:rPr lang="en-US" sz="2400" dirty="0">
                <a:ea typeface="+mn-lt"/>
                <a:cs typeface="+mn-lt"/>
              </a:rPr>
              <a:t>    a- we previously comment some piece of program and we know that  </a:t>
            </a:r>
            <a:br>
              <a:rPr lang="en-US" sz="2400" dirty="0">
                <a:ea typeface="+mn-lt"/>
                <a:cs typeface="+mn-lt"/>
              </a:rPr>
            </a:br>
            <a:r>
              <a:rPr lang="en-US" sz="2400" dirty="0">
                <a:ea typeface="+mn-lt"/>
                <a:cs typeface="+mn-lt"/>
              </a:rPr>
              <a:t>         piece of commented code has no error.</a:t>
            </a:r>
            <a:br>
              <a:rPr lang="en-US" sz="2400" dirty="0">
                <a:ea typeface="+mn-lt"/>
                <a:cs typeface="+mn-lt"/>
              </a:rPr>
            </a:br>
            <a:r>
              <a:rPr lang="en-US" sz="2400" dirty="0">
                <a:ea typeface="+mn-lt"/>
                <a:cs typeface="+mn-lt"/>
              </a:rPr>
              <a:t>   b- we know in this program all comments are piece of correct Java code.</a:t>
            </a:r>
            <a:br>
              <a:rPr lang="en-US" sz="2400" dirty="0">
                <a:ea typeface="+mn-lt"/>
                <a:cs typeface="+mn-lt"/>
              </a:rPr>
            </a:br>
            <a:r>
              <a:rPr lang="en-US" sz="2400" dirty="0">
                <a:ea typeface="+mn-lt"/>
                <a:cs typeface="+mn-lt"/>
              </a:rPr>
              <a:t>        and have not any discretional comment.</a:t>
            </a:r>
            <a:br>
              <a:rPr lang="en-US" sz="2400" dirty="0">
                <a:ea typeface="+mn-lt"/>
                <a:cs typeface="+mn-lt"/>
              </a:rPr>
            </a:br>
            <a:br>
              <a:rPr lang="en-US" sz="2400" dirty="0">
                <a:ea typeface="+mn-lt"/>
                <a:cs typeface="+mn-lt"/>
              </a:rPr>
            </a:br>
            <a:r>
              <a:rPr lang="en-US" sz="2400" dirty="0">
                <a:ea typeface="+mn-lt"/>
                <a:cs typeface="+mn-lt"/>
              </a:rPr>
              <a:t>Use antlr4 lexical analyzer and Java grammar in previous assignment. There is an example in next slide.</a:t>
            </a:r>
            <a:endParaRPr lang="en-US" dirty="0"/>
          </a:p>
        </p:txBody>
      </p:sp>
    </p:spTree>
    <p:extLst>
      <p:ext uri="{BB962C8B-B14F-4D97-AF65-F5344CB8AC3E}">
        <p14:creationId xmlns:p14="http://schemas.microsoft.com/office/powerpoint/2010/main" val="40627480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5B0AB050-2F92-4D1A-94FB-2A94DCF248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2282" y="1108365"/>
            <a:ext cx="6461760" cy="335280"/>
          </a:xfrm>
          <a:prstGeom prst="rect">
            <a:avLst/>
          </a:prstGeom>
        </p:spPr>
      </p:pic>
      <p:sp>
        <p:nvSpPr>
          <p:cNvPr id="8" name="Title 1">
            <a:extLst>
              <a:ext uri="{FF2B5EF4-FFF2-40B4-BE49-F238E27FC236}">
                <a16:creationId xmlns:a16="http://schemas.microsoft.com/office/drawing/2014/main" id="{1097543D-A939-46D2-8439-53D3792B2278}"/>
              </a:ext>
            </a:extLst>
          </p:cNvPr>
          <p:cNvSpPr txBox="1">
            <a:spLocks/>
          </p:cNvSpPr>
          <p:nvPr/>
        </p:nvSpPr>
        <p:spPr>
          <a:xfrm>
            <a:off x="1245726" y="527557"/>
            <a:ext cx="5718492" cy="58080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solidFill>
                  <a:srgbClr val="000000"/>
                </a:solidFill>
                <a:latin typeface="Times New Roman" panose="02020603050405020304" pitchFamily="18" charset="0"/>
              </a:rPr>
              <a:t>Assignment Details</a:t>
            </a:r>
            <a:endParaRPr lang="en-US" sz="2400" dirty="0"/>
          </a:p>
        </p:txBody>
      </p:sp>
      <p:sp>
        <p:nvSpPr>
          <p:cNvPr id="2" name="Slide Number Placeholder 1">
            <a:extLst>
              <a:ext uri="{FF2B5EF4-FFF2-40B4-BE49-F238E27FC236}">
                <a16:creationId xmlns:a16="http://schemas.microsoft.com/office/drawing/2014/main" id="{551A6025-1F11-4593-B402-B5B510087ACF}"/>
              </a:ext>
            </a:extLst>
          </p:cNvPr>
          <p:cNvSpPr>
            <a:spLocks noGrp="1"/>
          </p:cNvSpPr>
          <p:nvPr>
            <p:ph type="sldNum" sz="quarter" idx="12"/>
          </p:nvPr>
        </p:nvSpPr>
        <p:spPr/>
        <p:txBody>
          <a:bodyPr/>
          <a:lstStyle/>
          <a:p>
            <a:fld id="{4A7E3419-8A2A-43D5-B06C-20B637727837}" type="slidenum">
              <a:rPr lang="en-US" smtClean="0"/>
              <a:t>6</a:t>
            </a:fld>
            <a:endParaRPr lang="en-GB"/>
          </a:p>
        </p:txBody>
      </p:sp>
      <p:sp>
        <p:nvSpPr>
          <p:cNvPr id="4" name="Footer Placeholder 3">
            <a:extLst>
              <a:ext uri="{FF2B5EF4-FFF2-40B4-BE49-F238E27FC236}">
                <a16:creationId xmlns:a16="http://schemas.microsoft.com/office/drawing/2014/main" id="{E662AA76-25E9-435E-851A-416A40BB1C62}"/>
              </a:ext>
            </a:extLst>
          </p:cNvPr>
          <p:cNvSpPr>
            <a:spLocks noGrp="1"/>
          </p:cNvSpPr>
          <p:nvPr>
            <p:ph type="ftr" sz="quarter" idx="11"/>
          </p:nvPr>
        </p:nvSpPr>
        <p:spPr/>
        <p:txBody>
          <a:bodyPr/>
          <a:lstStyle/>
          <a:p>
            <a:r>
              <a:rPr lang="en-GB"/>
              <a:t>Compiler Design</a:t>
            </a:r>
          </a:p>
        </p:txBody>
      </p:sp>
      <p:sp>
        <p:nvSpPr>
          <p:cNvPr id="9" name="Arrow: Right 8">
            <a:extLst>
              <a:ext uri="{FF2B5EF4-FFF2-40B4-BE49-F238E27FC236}">
                <a16:creationId xmlns:a16="http://schemas.microsoft.com/office/drawing/2014/main" id="{482B9AA1-3098-452E-9D37-A8E4DAA13E3C}"/>
              </a:ext>
            </a:extLst>
          </p:cNvPr>
          <p:cNvSpPr/>
          <p:nvPr/>
        </p:nvSpPr>
        <p:spPr>
          <a:xfrm>
            <a:off x="5654420" y="3120008"/>
            <a:ext cx="981075" cy="4857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extBox 12">
            <a:extLst>
              <a:ext uri="{FF2B5EF4-FFF2-40B4-BE49-F238E27FC236}">
                <a16:creationId xmlns:a16="http://schemas.microsoft.com/office/drawing/2014/main" id="{44CB497E-3F5D-4317-B6D1-26BAB1DC2386}"/>
              </a:ext>
            </a:extLst>
          </p:cNvPr>
          <p:cNvSpPr txBox="1"/>
          <p:nvPr/>
        </p:nvSpPr>
        <p:spPr>
          <a:xfrm>
            <a:off x="6686550" y="1533525"/>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dirty="0"/>
              <a:t>Output:</a:t>
            </a:r>
            <a:endParaRPr lang="en-US" dirty="0"/>
          </a:p>
        </p:txBody>
      </p:sp>
      <p:sp>
        <p:nvSpPr>
          <p:cNvPr id="14" name="TextBox 13">
            <a:extLst>
              <a:ext uri="{FF2B5EF4-FFF2-40B4-BE49-F238E27FC236}">
                <a16:creationId xmlns:a16="http://schemas.microsoft.com/office/drawing/2014/main" id="{13FB5239-4DC1-4085-8703-724D1ED6BC9D}"/>
              </a:ext>
            </a:extLst>
          </p:cNvPr>
          <p:cNvSpPr txBox="1"/>
          <p:nvPr/>
        </p:nvSpPr>
        <p:spPr>
          <a:xfrm>
            <a:off x="504825" y="1533525"/>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dirty="0"/>
              <a:t>Input:</a:t>
            </a:r>
            <a:endParaRPr lang="en-US" dirty="0"/>
          </a:p>
        </p:txBody>
      </p:sp>
      <p:sp>
        <p:nvSpPr>
          <p:cNvPr id="17" name="TextBox 16">
            <a:extLst>
              <a:ext uri="{FF2B5EF4-FFF2-40B4-BE49-F238E27FC236}">
                <a16:creationId xmlns:a16="http://schemas.microsoft.com/office/drawing/2014/main" id="{A82DB83D-C797-4C32-ADCF-3CDBCE0EA9DD}"/>
              </a:ext>
            </a:extLst>
          </p:cNvPr>
          <p:cNvSpPr txBox="1"/>
          <p:nvPr/>
        </p:nvSpPr>
        <p:spPr>
          <a:xfrm>
            <a:off x="857250" y="5057775"/>
            <a:ext cx="10429875"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t>Note that real compiler remove all comment in lexical </a:t>
            </a:r>
            <a:r>
              <a:rPr lang="en-GB" dirty="0" err="1">
                <a:ea typeface="+mn-lt"/>
                <a:cs typeface="+mn-lt"/>
              </a:rPr>
              <a:t>analyzer</a:t>
            </a:r>
            <a:r>
              <a:rPr lang="en-GB" dirty="0">
                <a:ea typeface="+mn-lt"/>
                <a:cs typeface="+mn-lt"/>
              </a:rPr>
              <a:t> step.</a:t>
            </a:r>
            <a:r>
              <a:rPr lang="en-GB" dirty="0"/>
              <a:t> So that in syntax </a:t>
            </a:r>
            <a:r>
              <a:rPr lang="en-GB" dirty="0" err="1"/>
              <a:t>analyzer</a:t>
            </a:r>
            <a:r>
              <a:rPr lang="en-GB" dirty="0"/>
              <a:t> step you don't have access to comments. So you must work in lexical </a:t>
            </a:r>
            <a:r>
              <a:rPr lang="en-GB" dirty="0" err="1"/>
              <a:t>analyzer</a:t>
            </a:r>
            <a:r>
              <a:rPr lang="en-GB" dirty="0"/>
              <a:t> step.</a:t>
            </a:r>
            <a:endParaRPr lang="en-US" dirty="0" err="1"/>
          </a:p>
        </p:txBody>
      </p:sp>
      <p:pic>
        <p:nvPicPr>
          <p:cNvPr id="3" name="Picture 2">
            <a:extLst>
              <a:ext uri="{FF2B5EF4-FFF2-40B4-BE49-F238E27FC236}">
                <a16:creationId xmlns:a16="http://schemas.microsoft.com/office/drawing/2014/main" id="{DDA6F66D-EFB9-4549-9334-41F4FA45C536}"/>
              </a:ext>
            </a:extLst>
          </p:cNvPr>
          <p:cNvPicPr>
            <a:picLocks noChangeAspect="1"/>
          </p:cNvPicPr>
          <p:nvPr/>
        </p:nvPicPr>
        <p:blipFill>
          <a:blip r:embed="rId3"/>
          <a:stretch>
            <a:fillRect/>
          </a:stretch>
        </p:blipFill>
        <p:spPr>
          <a:xfrm>
            <a:off x="1143973" y="2350302"/>
            <a:ext cx="3677163" cy="1981477"/>
          </a:xfrm>
          <a:prstGeom prst="rect">
            <a:avLst/>
          </a:prstGeom>
        </p:spPr>
      </p:pic>
      <p:pic>
        <p:nvPicPr>
          <p:cNvPr id="10" name="Picture 9">
            <a:extLst>
              <a:ext uri="{FF2B5EF4-FFF2-40B4-BE49-F238E27FC236}">
                <a16:creationId xmlns:a16="http://schemas.microsoft.com/office/drawing/2014/main" id="{909E414F-F312-4DA1-A544-ACDD872AA292}"/>
              </a:ext>
            </a:extLst>
          </p:cNvPr>
          <p:cNvPicPr>
            <a:picLocks noChangeAspect="1"/>
          </p:cNvPicPr>
          <p:nvPr/>
        </p:nvPicPr>
        <p:blipFill>
          <a:blip r:embed="rId4"/>
          <a:stretch>
            <a:fillRect/>
          </a:stretch>
        </p:blipFill>
        <p:spPr>
          <a:xfrm>
            <a:off x="6865506" y="2350302"/>
            <a:ext cx="3734321" cy="1905266"/>
          </a:xfrm>
          <a:prstGeom prst="rect">
            <a:avLst/>
          </a:prstGeom>
        </p:spPr>
      </p:pic>
    </p:spTree>
    <p:extLst>
      <p:ext uri="{BB962C8B-B14F-4D97-AF65-F5344CB8AC3E}">
        <p14:creationId xmlns:p14="http://schemas.microsoft.com/office/powerpoint/2010/main" val="42761026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45726" y="527557"/>
            <a:ext cx="5718492" cy="580808"/>
          </a:xfrm>
        </p:spPr>
        <p:txBody>
          <a:bodyPr anchor="ctr">
            <a:noAutofit/>
          </a:bodyPr>
          <a:lstStyle/>
          <a:p>
            <a:pPr algn="l"/>
            <a:r>
              <a:rPr lang="en-US" sz="3600" dirty="0">
                <a:solidFill>
                  <a:srgbClr val="000000"/>
                </a:solidFill>
                <a:latin typeface="Times New Roman" panose="02020603050405020304" pitchFamily="18" charset="0"/>
              </a:rPr>
              <a:t>Assignment Details</a:t>
            </a:r>
            <a:endParaRPr lang="en-US" sz="2400" dirty="0"/>
          </a:p>
        </p:txBody>
      </p:sp>
      <p:sp>
        <p:nvSpPr>
          <p:cNvPr id="3" name="Subtitle 2"/>
          <p:cNvSpPr>
            <a:spLocks noGrp="1"/>
          </p:cNvSpPr>
          <p:nvPr>
            <p:ph type="subTitle" idx="1"/>
          </p:nvPr>
        </p:nvSpPr>
        <p:spPr>
          <a:xfrm>
            <a:off x="1245726" y="1455654"/>
            <a:ext cx="10062353" cy="4864791"/>
          </a:xfrm>
        </p:spPr>
        <p:txBody>
          <a:bodyPr vert="horz" lIns="91440" tIns="45720" rIns="91440" bIns="45720" rtlCol="0" anchor="t">
            <a:normAutofit/>
          </a:bodyPr>
          <a:lstStyle/>
          <a:p>
            <a:pPr algn="l">
              <a:lnSpc>
                <a:spcPct val="100000"/>
              </a:lnSpc>
              <a:spcBef>
                <a:spcPts val="1200"/>
              </a:spcBef>
            </a:pPr>
            <a:r>
              <a:rPr lang="en-US" dirty="0">
                <a:solidFill>
                  <a:srgbClr val="000000"/>
                </a:solidFill>
                <a:latin typeface="Times New Roman"/>
                <a:ea typeface="+mj-ea"/>
                <a:cs typeface="Times New Roman"/>
              </a:rPr>
              <a:t>Write and explain all question completely in your report (use screenshot)</a:t>
            </a:r>
          </a:p>
          <a:p>
            <a:pPr algn="l">
              <a:lnSpc>
                <a:spcPct val="100000"/>
              </a:lnSpc>
              <a:spcBef>
                <a:spcPts val="1200"/>
              </a:spcBef>
            </a:pPr>
            <a:r>
              <a:rPr lang="en-US" dirty="0">
                <a:latin typeface="Times New Roman"/>
                <a:ea typeface="+mj-ea"/>
                <a:cs typeface="Times New Roman"/>
              </a:rPr>
              <a:t>And attach your code please.</a:t>
            </a:r>
          </a:p>
          <a:p>
            <a:pPr algn="l">
              <a:lnSpc>
                <a:spcPct val="100000"/>
              </a:lnSpc>
              <a:spcBef>
                <a:spcPts val="1200"/>
              </a:spcBef>
            </a:pPr>
            <a:r>
              <a:rPr lang="en-US" dirty="0">
                <a:latin typeface="Times New Roman"/>
                <a:ea typeface="+mj-ea"/>
                <a:cs typeface="Times New Roman"/>
              </a:rPr>
              <a:t>Your report must be in end of this slide.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2282" y="1108365"/>
            <a:ext cx="6461760" cy="335280"/>
          </a:xfrm>
          <a:prstGeom prst="rect">
            <a:avLst/>
          </a:prstGeom>
        </p:spPr>
      </p:pic>
      <p:sp>
        <p:nvSpPr>
          <p:cNvPr id="5" name="Subtitle 2">
            <a:extLst>
              <a:ext uri="{FF2B5EF4-FFF2-40B4-BE49-F238E27FC236}">
                <a16:creationId xmlns:a16="http://schemas.microsoft.com/office/drawing/2014/main" id="{DF2D774B-40DB-44D3-818A-72BDDF0FFF32}"/>
              </a:ext>
            </a:extLst>
          </p:cNvPr>
          <p:cNvSpPr txBox="1">
            <a:spLocks/>
          </p:cNvSpPr>
          <p:nvPr/>
        </p:nvSpPr>
        <p:spPr>
          <a:xfrm>
            <a:off x="5048027" y="4570941"/>
            <a:ext cx="2193594" cy="509059"/>
          </a:xfrm>
          <a:prstGeom prst="rect">
            <a:avLst/>
          </a:prstGeom>
        </p:spPr>
        <p:txBody>
          <a:bodyPr vert="horz" lIns="91440" tIns="45720" rIns="91440" bIns="45720" rtlCol="0" anchor="ctr">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Bef>
                <a:spcPts val="600"/>
              </a:spcBef>
            </a:pPr>
            <a:r>
              <a:rPr lang="en-US" b="1" dirty="0">
                <a:solidFill>
                  <a:srgbClr val="000000"/>
                </a:solidFill>
                <a:latin typeface="Times New Roman" panose="02020603050405020304" pitchFamily="18" charset="0"/>
                <a:ea typeface="+mj-ea"/>
                <a:cs typeface="+mj-cs"/>
              </a:rPr>
              <a:t>Good Luck!</a:t>
            </a:r>
            <a:endParaRPr lang="en-US" sz="1800" b="1" dirty="0">
              <a:solidFill>
                <a:srgbClr val="000000"/>
              </a:solidFill>
              <a:latin typeface="Times New Roman" panose="02020603050405020304" pitchFamily="18" charset="0"/>
              <a:ea typeface="+mj-ea"/>
              <a:cs typeface="+mj-cs"/>
            </a:endParaRPr>
          </a:p>
        </p:txBody>
      </p:sp>
      <p:sp>
        <p:nvSpPr>
          <p:cNvPr id="6" name="Slide Number Placeholder 5">
            <a:extLst>
              <a:ext uri="{FF2B5EF4-FFF2-40B4-BE49-F238E27FC236}">
                <a16:creationId xmlns:a16="http://schemas.microsoft.com/office/drawing/2014/main" id="{031417C9-44FE-45FA-9FFA-9E0162F2ADDD}"/>
              </a:ext>
            </a:extLst>
          </p:cNvPr>
          <p:cNvSpPr>
            <a:spLocks noGrp="1"/>
          </p:cNvSpPr>
          <p:nvPr>
            <p:ph type="sldNum" sz="quarter" idx="12"/>
          </p:nvPr>
        </p:nvSpPr>
        <p:spPr/>
        <p:txBody>
          <a:bodyPr/>
          <a:lstStyle/>
          <a:p>
            <a:fld id="{4A7E3419-8A2A-43D5-B06C-20B637727837}" type="slidenum">
              <a:rPr lang="en-US" smtClean="0"/>
              <a:t>7</a:t>
            </a:fld>
            <a:endParaRPr lang="en-GB"/>
          </a:p>
        </p:txBody>
      </p:sp>
      <p:sp>
        <p:nvSpPr>
          <p:cNvPr id="7" name="Footer Placeholder 6">
            <a:extLst>
              <a:ext uri="{FF2B5EF4-FFF2-40B4-BE49-F238E27FC236}">
                <a16:creationId xmlns:a16="http://schemas.microsoft.com/office/drawing/2014/main" id="{F1C89F48-78DD-4BE0-B244-2C08D19F1D6F}"/>
              </a:ext>
            </a:extLst>
          </p:cNvPr>
          <p:cNvSpPr>
            <a:spLocks noGrp="1"/>
          </p:cNvSpPr>
          <p:nvPr>
            <p:ph type="ftr" sz="quarter" idx="11"/>
          </p:nvPr>
        </p:nvSpPr>
        <p:spPr/>
        <p:txBody>
          <a:bodyPr/>
          <a:lstStyle/>
          <a:p>
            <a:r>
              <a:rPr lang="en-GB"/>
              <a:t>Compiler Design</a:t>
            </a:r>
          </a:p>
        </p:txBody>
      </p:sp>
    </p:spTree>
    <p:extLst>
      <p:ext uri="{BB962C8B-B14F-4D97-AF65-F5344CB8AC3E}">
        <p14:creationId xmlns:p14="http://schemas.microsoft.com/office/powerpoint/2010/main" val="18165224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45726" y="527557"/>
            <a:ext cx="5718492" cy="580808"/>
          </a:xfrm>
        </p:spPr>
        <p:txBody>
          <a:bodyPr anchor="ctr">
            <a:noAutofit/>
          </a:bodyPr>
          <a:lstStyle/>
          <a:p>
            <a:pPr algn="l"/>
            <a:r>
              <a:rPr lang="en-US" sz="2400" dirty="0"/>
              <a:t>Q1</a:t>
            </a:r>
          </a:p>
        </p:txBody>
      </p:sp>
      <p:sp>
        <p:nvSpPr>
          <p:cNvPr id="3" name="Subtitle 2"/>
          <p:cNvSpPr>
            <a:spLocks noGrp="1"/>
          </p:cNvSpPr>
          <p:nvPr>
            <p:ph type="subTitle" idx="1"/>
          </p:nvPr>
        </p:nvSpPr>
        <p:spPr>
          <a:xfrm>
            <a:off x="1245727" y="1455654"/>
            <a:ext cx="9798194" cy="4864791"/>
          </a:xfrm>
        </p:spPr>
        <p:txBody>
          <a:bodyPr>
            <a:normAutofit/>
          </a:bodyPr>
          <a:lstStyle/>
          <a:p>
            <a:pPr algn="r" rtl="1">
              <a:lnSpc>
                <a:spcPct val="100000"/>
              </a:lnSpc>
              <a:spcBef>
                <a:spcPts val="1200"/>
              </a:spcBef>
            </a:pPr>
            <a:r>
              <a:rPr lang="fa-IR" dirty="0">
                <a:solidFill>
                  <a:srgbClr val="000000"/>
                </a:solidFill>
                <a:latin typeface="Times New Roman" panose="02020603050405020304" pitchFamily="18" charset="0"/>
                <a:ea typeface="+mj-ea"/>
                <a:cs typeface="B Nazanin" panose="00000400000000000000" pitchFamily="2" charset="-78"/>
              </a:rPr>
              <a:t>در این سوال نیاز است بازه </a:t>
            </a:r>
            <a:r>
              <a:rPr lang="en-US" dirty="0">
                <a:solidFill>
                  <a:srgbClr val="000000"/>
                </a:solidFill>
                <a:latin typeface="Times New Roman" panose="02020603050405020304" pitchFamily="18" charset="0"/>
                <a:ea typeface="+mj-ea"/>
                <a:cs typeface="B Nazanin" panose="00000400000000000000" pitchFamily="2" charset="-78"/>
              </a:rPr>
              <a:t>router</a:t>
            </a:r>
            <a:r>
              <a:rPr lang="fa-IR" dirty="0">
                <a:solidFill>
                  <a:srgbClr val="000000"/>
                </a:solidFill>
                <a:latin typeface="Times New Roman" panose="02020603050405020304" pitchFamily="18" charset="0"/>
                <a:ea typeface="+mj-ea"/>
                <a:cs typeface="B Nazanin" panose="00000400000000000000" pitchFamily="2" charset="-78"/>
              </a:rPr>
              <a:t>های پرایوت را از دامنه قابل قبول حذف کنیم به این منظور چون به دو بخش اول هر </a:t>
            </a:r>
            <a:r>
              <a:rPr lang="en-US" dirty="0">
                <a:solidFill>
                  <a:srgbClr val="000000"/>
                </a:solidFill>
                <a:latin typeface="Times New Roman" panose="02020603050405020304" pitchFamily="18" charset="0"/>
                <a:ea typeface="+mj-ea"/>
                <a:cs typeface="B Nazanin" panose="00000400000000000000" pitchFamily="2" charset="-78"/>
              </a:rPr>
              <a:t>Ip</a:t>
            </a:r>
            <a:r>
              <a:rPr lang="fa-IR" dirty="0">
                <a:solidFill>
                  <a:srgbClr val="000000"/>
                </a:solidFill>
                <a:latin typeface="Times New Roman" panose="02020603050405020304" pitchFamily="18" charset="0"/>
                <a:ea typeface="+mj-ea"/>
                <a:cs typeface="B Nazanin" panose="00000400000000000000" pitchFamily="2" charset="-78"/>
              </a:rPr>
              <a:t>نیاز داریم دوبخش اول را به عنوان یک بخش در نظر میگیریم و حالت های استثنا را جدا می کنیم.که درفایل</a:t>
            </a:r>
            <a:r>
              <a:rPr lang="en-US" dirty="0">
                <a:solidFill>
                  <a:srgbClr val="000000"/>
                </a:solidFill>
                <a:latin typeface="Times New Roman" panose="02020603050405020304" pitchFamily="18" charset="0"/>
                <a:ea typeface="+mj-ea"/>
                <a:cs typeface="B Nazanin" panose="00000400000000000000" pitchFamily="2" charset="-78"/>
                <a:hlinkClick r:id="rId2" action="ppaction://hlinkfile"/>
              </a:rPr>
              <a:t>IP2.g4</a:t>
            </a:r>
            <a:r>
              <a:rPr lang="fa-IR" dirty="0">
                <a:solidFill>
                  <a:srgbClr val="000000"/>
                </a:solidFill>
                <a:latin typeface="Times New Roman" panose="02020603050405020304" pitchFamily="18" charset="0"/>
                <a:ea typeface="+mj-ea"/>
                <a:cs typeface="B Nazanin" panose="00000400000000000000" pitchFamily="2" charset="-78"/>
              </a:rPr>
              <a:t>قابل مشاهده است و چند اسکرین شات به عنوان نمونه در صفحه بعد آورده شد.</a:t>
            </a:r>
            <a:endParaRPr lang="en-US" dirty="0">
              <a:solidFill>
                <a:srgbClr val="000000"/>
              </a:solidFill>
              <a:latin typeface="Times New Roman" panose="02020603050405020304" pitchFamily="18" charset="0"/>
              <a:ea typeface="+mj-ea"/>
              <a:cs typeface="B Nazanin" panose="00000400000000000000" pitchFamily="2" charset="-78"/>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2282" y="1108365"/>
            <a:ext cx="6461760" cy="335280"/>
          </a:xfrm>
          <a:prstGeom prst="rect">
            <a:avLst/>
          </a:prstGeom>
        </p:spPr>
      </p:pic>
      <p:sp>
        <p:nvSpPr>
          <p:cNvPr id="5" name="Slide Number Placeholder 4">
            <a:extLst>
              <a:ext uri="{FF2B5EF4-FFF2-40B4-BE49-F238E27FC236}">
                <a16:creationId xmlns:a16="http://schemas.microsoft.com/office/drawing/2014/main" id="{D8EDAECD-FFEE-4D10-AF3F-761C09001B1D}"/>
              </a:ext>
            </a:extLst>
          </p:cNvPr>
          <p:cNvSpPr>
            <a:spLocks noGrp="1"/>
          </p:cNvSpPr>
          <p:nvPr>
            <p:ph type="sldNum" sz="quarter" idx="12"/>
          </p:nvPr>
        </p:nvSpPr>
        <p:spPr/>
        <p:txBody>
          <a:bodyPr/>
          <a:lstStyle/>
          <a:p>
            <a:fld id="{4A7E3419-8A2A-43D5-B06C-20B637727837}" type="slidenum">
              <a:rPr lang="en-US" smtClean="0"/>
              <a:t>8</a:t>
            </a:fld>
            <a:endParaRPr lang="en-GB"/>
          </a:p>
        </p:txBody>
      </p:sp>
      <p:sp>
        <p:nvSpPr>
          <p:cNvPr id="6" name="Footer Placeholder 5">
            <a:extLst>
              <a:ext uri="{FF2B5EF4-FFF2-40B4-BE49-F238E27FC236}">
                <a16:creationId xmlns:a16="http://schemas.microsoft.com/office/drawing/2014/main" id="{A1E421DB-6498-4D28-9708-8B0092E3051A}"/>
              </a:ext>
            </a:extLst>
          </p:cNvPr>
          <p:cNvSpPr>
            <a:spLocks noGrp="1"/>
          </p:cNvSpPr>
          <p:nvPr>
            <p:ph type="ftr" sz="quarter" idx="11"/>
          </p:nvPr>
        </p:nvSpPr>
        <p:spPr/>
        <p:txBody>
          <a:bodyPr/>
          <a:lstStyle/>
          <a:p>
            <a:r>
              <a:rPr lang="en-GB"/>
              <a:t>Compiler Design</a:t>
            </a:r>
          </a:p>
        </p:txBody>
      </p:sp>
      <p:pic>
        <p:nvPicPr>
          <p:cNvPr id="7" name="Picture 6">
            <a:extLst>
              <a:ext uri="{FF2B5EF4-FFF2-40B4-BE49-F238E27FC236}">
                <a16:creationId xmlns:a16="http://schemas.microsoft.com/office/drawing/2014/main" id="{63D517F0-6189-4728-9282-601A6915CD0C}"/>
              </a:ext>
            </a:extLst>
          </p:cNvPr>
          <p:cNvPicPr>
            <a:picLocks noChangeAspect="1"/>
          </p:cNvPicPr>
          <p:nvPr/>
        </p:nvPicPr>
        <p:blipFill rotWithShape="1">
          <a:blip r:embed="rId4"/>
          <a:srcRect t="4652" b="45665"/>
          <a:stretch/>
        </p:blipFill>
        <p:spPr>
          <a:xfrm>
            <a:off x="714878" y="2798681"/>
            <a:ext cx="6679164" cy="3531762"/>
          </a:xfrm>
          <a:prstGeom prst="rect">
            <a:avLst/>
          </a:prstGeom>
        </p:spPr>
      </p:pic>
    </p:spTree>
    <p:extLst>
      <p:ext uri="{BB962C8B-B14F-4D97-AF65-F5344CB8AC3E}">
        <p14:creationId xmlns:p14="http://schemas.microsoft.com/office/powerpoint/2010/main" val="42856232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45726" y="527557"/>
            <a:ext cx="5718492" cy="580808"/>
          </a:xfrm>
        </p:spPr>
        <p:txBody>
          <a:bodyPr anchor="ctr">
            <a:noAutofit/>
          </a:bodyPr>
          <a:lstStyle/>
          <a:p>
            <a:pPr algn="l"/>
            <a:r>
              <a:rPr lang="en-US" sz="2400" dirty="0"/>
              <a:t>Q1</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2282" y="1108365"/>
            <a:ext cx="6461760" cy="335280"/>
          </a:xfrm>
          <a:prstGeom prst="rect">
            <a:avLst/>
          </a:prstGeom>
        </p:spPr>
      </p:pic>
      <p:sp>
        <p:nvSpPr>
          <p:cNvPr id="5" name="Slide Number Placeholder 4">
            <a:extLst>
              <a:ext uri="{FF2B5EF4-FFF2-40B4-BE49-F238E27FC236}">
                <a16:creationId xmlns:a16="http://schemas.microsoft.com/office/drawing/2014/main" id="{D8EDAECD-FFEE-4D10-AF3F-761C09001B1D}"/>
              </a:ext>
            </a:extLst>
          </p:cNvPr>
          <p:cNvSpPr>
            <a:spLocks noGrp="1"/>
          </p:cNvSpPr>
          <p:nvPr>
            <p:ph type="sldNum" sz="quarter" idx="12"/>
          </p:nvPr>
        </p:nvSpPr>
        <p:spPr/>
        <p:txBody>
          <a:bodyPr/>
          <a:lstStyle/>
          <a:p>
            <a:fld id="{4A7E3419-8A2A-43D5-B06C-20B637727837}" type="slidenum">
              <a:rPr lang="en-US" smtClean="0"/>
              <a:t>9</a:t>
            </a:fld>
            <a:endParaRPr lang="en-GB"/>
          </a:p>
        </p:txBody>
      </p:sp>
      <p:sp>
        <p:nvSpPr>
          <p:cNvPr id="6" name="Footer Placeholder 5">
            <a:extLst>
              <a:ext uri="{FF2B5EF4-FFF2-40B4-BE49-F238E27FC236}">
                <a16:creationId xmlns:a16="http://schemas.microsoft.com/office/drawing/2014/main" id="{A1E421DB-6498-4D28-9708-8B0092E3051A}"/>
              </a:ext>
            </a:extLst>
          </p:cNvPr>
          <p:cNvSpPr>
            <a:spLocks noGrp="1"/>
          </p:cNvSpPr>
          <p:nvPr>
            <p:ph type="ftr" sz="quarter" idx="11"/>
          </p:nvPr>
        </p:nvSpPr>
        <p:spPr/>
        <p:txBody>
          <a:bodyPr/>
          <a:lstStyle/>
          <a:p>
            <a:r>
              <a:rPr lang="en-GB"/>
              <a:t>Compiler Design</a:t>
            </a:r>
          </a:p>
        </p:txBody>
      </p:sp>
      <p:pic>
        <p:nvPicPr>
          <p:cNvPr id="8" name="Picture 7">
            <a:extLst>
              <a:ext uri="{FF2B5EF4-FFF2-40B4-BE49-F238E27FC236}">
                <a16:creationId xmlns:a16="http://schemas.microsoft.com/office/drawing/2014/main" id="{A93753FD-D398-4689-8840-7763B9E4330E}"/>
              </a:ext>
            </a:extLst>
          </p:cNvPr>
          <p:cNvPicPr>
            <a:picLocks noChangeAspect="1"/>
          </p:cNvPicPr>
          <p:nvPr/>
        </p:nvPicPr>
        <p:blipFill rotWithShape="1">
          <a:blip r:embed="rId3"/>
          <a:srcRect t="53378" b="16357"/>
          <a:stretch/>
        </p:blipFill>
        <p:spPr>
          <a:xfrm>
            <a:off x="6414885" y="2694417"/>
            <a:ext cx="5204876" cy="1676578"/>
          </a:xfrm>
          <a:prstGeom prst="rect">
            <a:avLst/>
          </a:prstGeom>
        </p:spPr>
      </p:pic>
      <p:pic>
        <p:nvPicPr>
          <p:cNvPr id="10" name="Picture 9">
            <a:extLst>
              <a:ext uri="{FF2B5EF4-FFF2-40B4-BE49-F238E27FC236}">
                <a16:creationId xmlns:a16="http://schemas.microsoft.com/office/drawing/2014/main" id="{74E8CB88-B5A1-44EA-962E-DF1E2487773E}"/>
              </a:ext>
            </a:extLst>
          </p:cNvPr>
          <p:cNvPicPr>
            <a:picLocks noChangeAspect="1"/>
          </p:cNvPicPr>
          <p:nvPr/>
        </p:nvPicPr>
        <p:blipFill rotWithShape="1">
          <a:blip r:embed="rId4"/>
          <a:srcRect t="53469" b="7693"/>
          <a:stretch/>
        </p:blipFill>
        <p:spPr>
          <a:xfrm>
            <a:off x="1209356" y="1513616"/>
            <a:ext cx="4935468" cy="1915384"/>
          </a:xfrm>
          <a:prstGeom prst="rect">
            <a:avLst/>
          </a:prstGeom>
        </p:spPr>
      </p:pic>
      <p:pic>
        <p:nvPicPr>
          <p:cNvPr id="12" name="Picture 11">
            <a:extLst>
              <a:ext uri="{FF2B5EF4-FFF2-40B4-BE49-F238E27FC236}">
                <a16:creationId xmlns:a16="http://schemas.microsoft.com/office/drawing/2014/main" id="{B157AFBB-422A-4E10-A1C1-3EB751CA9990}"/>
              </a:ext>
            </a:extLst>
          </p:cNvPr>
          <p:cNvPicPr>
            <a:picLocks noChangeAspect="1"/>
          </p:cNvPicPr>
          <p:nvPr/>
        </p:nvPicPr>
        <p:blipFill rotWithShape="1">
          <a:blip r:embed="rId5"/>
          <a:srcRect t="55932" r="21556" b="15722"/>
          <a:stretch/>
        </p:blipFill>
        <p:spPr>
          <a:xfrm>
            <a:off x="1209356" y="3631507"/>
            <a:ext cx="4935468" cy="1872522"/>
          </a:xfrm>
          <a:prstGeom prst="rect">
            <a:avLst/>
          </a:prstGeom>
        </p:spPr>
      </p:pic>
    </p:spTree>
    <p:extLst>
      <p:ext uri="{BB962C8B-B14F-4D97-AF65-F5344CB8AC3E}">
        <p14:creationId xmlns:p14="http://schemas.microsoft.com/office/powerpoint/2010/main" val="16415125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TM16401375[[fn=Madison]]</Template>
  <TotalTime>1499</TotalTime>
  <Words>737</Words>
  <Application>Microsoft Office PowerPoint</Application>
  <PresentationFormat>Widescreen</PresentationFormat>
  <Paragraphs>84</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Times New Roman</vt:lpstr>
      <vt:lpstr>Office Theme</vt:lpstr>
      <vt:lpstr>Compiler Design Assignment 3</vt:lpstr>
      <vt:lpstr>Assignment Specifications</vt:lpstr>
      <vt:lpstr>PowerPoint Presentation</vt:lpstr>
      <vt:lpstr>PowerPoint Presentation</vt:lpstr>
      <vt:lpstr>PowerPoint Presentation</vt:lpstr>
      <vt:lpstr>PowerPoint Presentation</vt:lpstr>
      <vt:lpstr>Assignment Details</vt:lpstr>
      <vt:lpstr>Q1</vt:lpstr>
      <vt:lpstr>Q1</vt:lpstr>
      <vt:lpstr>Q2-A</vt:lpstr>
      <vt:lpstr>Q2-B</vt:lpstr>
      <vt:lpstr>Q2-C</vt:lpstr>
      <vt:lpstr>Q3</vt:lpstr>
      <vt:lpstr>Q3</vt:lpstr>
      <vt:lpstr>Q4</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Danial</dc:creator>
  <cp:lastModifiedBy>yasmin madani</cp:lastModifiedBy>
  <cp:revision>919</cp:revision>
  <dcterms:created xsi:type="dcterms:W3CDTF">2020-09-28T06:38:32Z</dcterms:created>
  <dcterms:modified xsi:type="dcterms:W3CDTF">2021-04-06T17:28:11Z</dcterms:modified>
</cp:coreProperties>
</file>