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1.xml" ContentType="application/inkml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3A7720-4F53-4EA4-BE06-01EBB61AE022}" v="8" dt="2024-09-01T13:34:35.45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nkaprabu1905@outlook.com" userId="257515846ce697e7" providerId="LiveId" clId="{8D3A7720-4F53-4EA4-BE06-01EBB61AE022}"/>
    <pc:docChg chg="custSel addSld delSld modSld">
      <pc:chgData name="priyankaprabu1905@outlook.com" userId="257515846ce697e7" providerId="LiveId" clId="{8D3A7720-4F53-4EA4-BE06-01EBB61AE022}" dt="2024-09-01T13:34:48.711" v="92" actId="14100"/>
      <pc:docMkLst>
        <pc:docMk/>
      </pc:docMkLst>
      <pc:sldChg chg="modSp mod">
        <pc:chgData name="priyankaprabu1905@outlook.com" userId="257515846ce697e7" providerId="LiveId" clId="{8D3A7720-4F53-4EA4-BE06-01EBB61AE022}" dt="2024-09-01T13:26:09.181" v="25" actId="20577"/>
        <pc:sldMkLst>
          <pc:docMk/>
          <pc:sldMk cId="0" sldId="256"/>
        </pc:sldMkLst>
        <pc:spChg chg="mod">
          <ac:chgData name="priyankaprabu1905@outlook.com" userId="257515846ce697e7" providerId="LiveId" clId="{8D3A7720-4F53-4EA4-BE06-01EBB61AE022}" dt="2024-09-01T13:26:09.181" v="25" actId="20577"/>
          <ac:spMkLst>
            <pc:docMk/>
            <pc:sldMk cId="0" sldId="256"/>
            <ac:spMk id="14" creationId="{D55ADE35-C35B-07C1-F5AA-C33B3DDB802E}"/>
          </ac:spMkLst>
        </pc:spChg>
      </pc:sldChg>
      <pc:sldChg chg="addSp delSp modSp mod">
        <pc:chgData name="priyankaprabu1905@outlook.com" userId="257515846ce697e7" providerId="LiveId" clId="{8D3A7720-4F53-4EA4-BE06-01EBB61AE022}" dt="2024-09-01T13:27:40.406" v="34" actId="14100"/>
        <pc:sldMkLst>
          <pc:docMk/>
          <pc:sldMk cId="0" sldId="261"/>
        </pc:sldMkLst>
        <pc:graphicFrameChg chg="add mod modGraphic">
          <ac:chgData name="priyankaprabu1905@outlook.com" userId="257515846ce697e7" providerId="LiveId" clId="{8D3A7720-4F53-4EA4-BE06-01EBB61AE022}" dt="2024-09-01T13:27:17.328" v="30" actId="14100"/>
          <ac:graphicFrameMkLst>
            <pc:docMk/>
            <pc:sldMk cId="0" sldId="261"/>
            <ac:graphicFrameMk id="7" creationId="{BBB76F5E-F62C-5DB3-6E61-87F24F2438BF}"/>
          </ac:graphicFrameMkLst>
        </pc:graphicFrameChg>
        <pc:graphicFrameChg chg="add mod">
          <ac:chgData name="priyankaprabu1905@outlook.com" userId="257515846ce697e7" providerId="LiveId" clId="{8D3A7720-4F53-4EA4-BE06-01EBB61AE022}" dt="2024-09-01T13:27:40.406" v="34" actId="14100"/>
          <ac:graphicFrameMkLst>
            <pc:docMk/>
            <pc:sldMk cId="0" sldId="261"/>
            <ac:graphicFrameMk id="10" creationId="{AEEE20EF-2760-4335-872F-28F38A7C51BD}"/>
          </ac:graphicFrameMkLst>
        </pc:graphicFrameChg>
        <pc:graphicFrameChg chg="del">
          <ac:chgData name="priyankaprabu1905@outlook.com" userId="257515846ce697e7" providerId="LiveId" clId="{8D3A7720-4F53-4EA4-BE06-01EBB61AE022}" dt="2024-09-01T13:27:21.325" v="31" actId="21"/>
          <ac:graphicFrameMkLst>
            <pc:docMk/>
            <pc:sldMk cId="0" sldId="261"/>
            <ac:graphicFrameMk id="12" creationId="{0762DF72-DC98-5D99-094A-52164E1DA014}"/>
          </ac:graphicFrameMkLst>
        </pc:graphicFrameChg>
        <pc:picChg chg="del">
          <ac:chgData name="priyankaprabu1905@outlook.com" userId="257515846ce697e7" providerId="LiveId" clId="{8D3A7720-4F53-4EA4-BE06-01EBB61AE022}" dt="2024-09-01T13:26:31.858" v="26" actId="21"/>
          <ac:picMkLst>
            <pc:docMk/>
            <pc:sldMk cId="0" sldId="261"/>
            <ac:picMk id="9" creationId="{3C84E6AD-6827-8107-0F86-27AB82C0C64B}"/>
          </ac:picMkLst>
        </pc:picChg>
      </pc:sldChg>
      <pc:sldChg chg="modSp del">
        <pc:chgData name="priyankaprabu1905@outlook.com" userId="257515846ce697e7" providerId="LiveId" clId="{8D3A7720-4F53-4EA4-BE06-01EBB61AE022}" dt="2024-09-01T13:32:30.806" v="81" actId="2696"/>
        <pc:sldMkLst>
          <pc:docMk/>
          <pc:sldMk cId="0" sldId="263"/>
        </pc:sldMkLst>
        <pc:graphicFrameChg chg="mod">
          <ac:chgData name="priyankaprabu1905@outlook.com" userId="257515846ce697e7" providerId="LiveId" clId="{8D3A7720-4F53-4EA4-BE06-01EBB61AE022}" dt="2024-09-01T13:27:50.664" v="35" actId="21"/>
          <ac:graphicFrameMkLst>
            <pc:docMk/>
            <pc:sldMk cId="0" sldId="263"/>
            <ac:graphicFrameMk id="13" creationId="{A5861024-9FF6-C91E-0822-28FC935C2C9F}"/>
          </ac:graphicFrameMkLst>
        </pc:graphicFrameChg>
      </pc:sldChg>
      <pc:sldChg chg="addSp delSp modSp mod">
        <pc:chgData name="priyankaprabu1905@outlook.com" userId="257515846ce697e7" providerId="LiveId" clId="{8D3A7720-4F53-4EA4-BE06-01EBB61AE022}" dt="2024-09-01T13:34:48.711" v="92" actId="14100"/>
        <pc:sldMkLst>
          <pc:docMk/>
          <pc:sldMk cId="0" sldId="265"/>
        </pc:sldMkLst>
        <pc:graphicFrameChg chg="del">
          <ac:chgData name="priyankaprabu1905@outlook.com" userId="257515846ce697e7" providerId="LiveId" clId="{8D3A7720-4F53-4EA4-BE06-01EBB61AE022}" dt="2024-09-01T13:32:56.315" v="82" actId="478"/>
          <ac:graphicFrameMkLst>
            <pc:docMk/>
            <pc:sldMk cId="0" sldId="265"/>
            <ac:graphicFrameMk id="2" creationId="{9F634297-FF9D-6D8E-5141-E5D375FE94AD}"/>
          </ac:graphicFrameMkLst>
        </pc:graphicFrameChg>
        <pc:graphicFrameChg chg="del">
          <ac:chgData name="priyankaprabu1905@outlook.com" userId="257515846ce697e7" providerId="LiveId" clId="{8D3A7720-4F53-4EA4-BE06-01EBB61AE022}" dt="2024-09-01T13:33:24.542" v="83" actId="21"/>
          <ac:graphicFrameMkLst>
            <pc:docMk/>
            <pc:sldMk cId="0" sldId="265"/>
            <ac:graphicFrameMk id="8" creationId="{0762DF72-DC98-5D99-094A-52164E1DA014}"/>
          </ac:graphicFrameMkLst>
        </pc:graphicFrameChg>
        <pc:graphicFrameChg chg="add mod modGraphic">
          <ac:chgData name="priyankaprabu1905@outlook.com" userId="257515846ce697e7" providerId="LiveId" clId="{8D3A7720-4F53-4EA4-BE06-01EBB61AE022}" dt="2024-09-01T13:34:19.919" v="88" actId="14100"/>
          <ac:graphicFrameMkLst>
            <pc:docMk/>
            <pc:sldMk cId="0" sldId="265"/>
            <ac:graphicFrameMk id="10" creationId="{4202FCE4-B2A4-00C6-8D72-2C913A5BF5EE}"/>
          </ac:graphicFrameMkLst>
        </pc:graphicFrameChg>
        <pc:graphicFrameChg chg="add mod">
          <ac:chgData name="priyankaprabu1905@outlook.com" userId="257515846ce697e7" providerId="LiveId" clId="{8D3A7720-4F53-4EA4-BE06-01EBB61AE022}" dt="2024-09-01T13:34:48.711" v="92" actId="14100"/>
          <ac:graphicFrameMkLst>
            <pc:docMk/>
            <pc:sldMk cId="0" sldId="265"/>
            <ac:graphicFrameMk id="11" creationId="{AEEE20EF-2760-4335-872F-28F38A7C51BD}"/>
          </ac:graphicFrameMkLst>
        </pc:graphicFrameChg>
      </pc:sldChg>
      <pc:sldChg chg="addSp modSp new mod">
        <pc:chgData name="priyankaprabu1905@outlook.com" userId="257515846ce697e7" providerId="LiveId" clId="{8D3A7720-4F53-4EA4-BE06-01EBB61AE022}" dt="2024-09-01T13:32:22.693" v="80" actId="14100"/>
        <pc:sldMkLst>
          <pc:docMk/>
          <pc:sldMk cId="3827813746" sldId="270"/>
        </pc:sldMkLst>
        <pc:spChg chg="mod">
          <ac:chgData name="priyankaprabu1905@outlook.com" userId="257515846ce697e7" providerId="LiveId" clId="{8D3A7720-4F53-4EA4-BE06-01EBB61AE022}" dt="2024-09-01T13:29:53.735" v="71" actId="14100"/>
          <ac:spMkLst>
            <pc:docMk/>
            <pc:sldMk cId="3827813746" sldId="270"/>
            <ac:spMk id="2" creationId="{E8E5B3FF-61EA-13B1-8ADA-4E853C695375}"/>
          </ac:spMkLst>
        </pc:spChg>
        <pc:spChg chg="add mod">
          <ac:chgData name="priyankaprabu1905@outlook.com" userId="257515846ce697e7" providerId="LiveId" clId="{8D3A7720-4F53-4EA4-BE06-01EBB61AE022}" dt="2024-09-01T13:32:22.693" v="80" actId="14100"/>
          <ac:spMkLst>
            <pc:docMk/>
            <pc:sldMk cId="3827813746" sldId="270"/>
            <ac:spMk id="5" creationId="{CE89E727-4F2F-3E6B-CB57-5E42776B10CD}"/>
          </ac:spMkLst>
        </pc:spChg>
        <pc:graphicFrameChg chg="add mod modGraphic">
          <ac:chgData name="priyankaprabu1905@outlook.com" userId="257515846ce697e7" providerId="LiveId" clId="{8D3A7720-4F53-4EA4-BE06-01EBB61AE022}" dt="2024-09-01T13:30:42.737" v="75" actId="14100"/>
          <ac:graphicFrameMkLst>
            <pc:docMk/>
            <pc:sldMk cId="3827813746" sldId="270"/>
            <ac:graphicFrameMk id="3" creationId="{327330A2-3491-6FC2-0A09-A0C9656A6195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57515846ce697e7/Documents/YASMIN%20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57515846ce697e7/Documents/YASMIN%20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'https://d.docs.live.net/257515846ce697e7/Documents/[PRIYANKA P.xlsx]Sheet1'!$E$1:$E$3</c:f>
              <c:strCache>
                <c:ptCount val="1"/>
                <c:pt idx="0">
                  <c:v>AGE</c:v>
                </c:pt>
              </c:strCache>
            </c:strRef>
          </c:tx>
          <c:spPr>
            <a:solidFill>
              <a:schemeClr val="accent3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multiLvlStrRef>
              <c:f>'https://d.docs.live.net/257515846ce697e7/Documents/[PRIYANKA P.xlsx]Sheet1'!$A$4:$B$18</c:f>
              <c:multiLvlStrCache>
                <c:ptCount val="15"/>
                <c:lvl>
                  <c:pt idx="0">
                    <c:v>BHAVYA M</c:v>
                  </c:pt>
                  <c:pt idx="1">
                    <c:v>YAFA B</c:v>
                  </c:pt>
                  <c:pt idx="2">
                    <c:v>KEVIN C</c:v>
                  </c:pt>
                  <c:pt idx="3">
                    <c:v>BAASHA S</c:v>
                  </c:pt>
                  <c:pt idx="4">
                    <c:v>MOHAMMED SAMEER </c:v>
                  </c:pt>
                  <c:pt idx="5">
                    <c:v>VARSHA D</c:v>
                  </c:pt>
                  <c:pt idx="6">
                    <c:v>PREETHI R</c:v>
                  </c:pt>
                  <c:pt idx="7">
                    <c:v>LAVANYA A</c:v>
                  </c:pt>
                  <c:pt idx="8">
                    <c:v>PRIYADHARSHINI R</c:v>
                  </c:pt>
                  <c:pt idx="9">
                    <c:v>LAVANYA S</c:v>
                  </c:pt>
                  <c:pt idx="10">
                    <c:v>UMMU ISHRA </c:v>
                  </c:pt>
                  <c:pt idx="11">
                    <c:v>NASIR S</c:v>
                  </c:pt>
                  <c:pt idx="12">
                    <c:v>LOKSHA N</c:v>
                  </c:pt>
                  <c:pt idx="13">
                    <c:v>KASI HARSHATH </c:v>
                  </c:pt>
                  <c:pt idx="14">
                    <c:v>NASIM V 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</c:lvl>
              </c:multiLvlStrCache>
            </c:multiLvlStrRef>
          </c:cat>
          <c:val>
            <c:numRef>
              <c:f>'https://d.docs.live.net/257515846ce697e7/Documents/[PRIYANKA P.xlsx]Sheet1'!$E$4:$E$18</c:f>
              <c:numCache>
                <c:formatCode>General</c:formatCode>
                <c:ptCount val="15"/>
                <c:pt idx="0">
                  <c:v>23</c:v>
                </c:pt>
                <c:pt idx="1">
                  <c:v>25</c:v>
                </c:pt>
                <c:pt idx="2">
                  <c:v>40</c:v>
                </c:pt>
                <c:pt idx="3">
                  <c:v>48</c:v>
                </c:pt>
                <c:pt idx="4">
                  <c:v>23</c:v>
                </c:pt>
                <c:pt idx="5">
                  <c:v>25</c:v>
                </c:pt>
                <c:pt idx="6">
                  <c:v>40</c:v>
                </c:pt>
                <c:pt idx="7">
                  <c:v>23</c:v>
                </c:pt>
                <c:pt idx="8">
                  <c:v>25</c:v>
                </c:pt>
                <c:pt idx="9">
                  <c:v>25</c:v>
                </c:pt>
                <c:pt idx="10">
                  <c:v>25</c:v>
                </c:pt>
                <c:pt idx="11">
                  <c:v>24</c:v>
                </c:pt>
                <c:pt idx="12">
                  <c:v>21</c:v>
                </c:pt>
                <c:pt idx="13">
                  <c:v>25</c:v>
                </c:pt>
                <c:pt idx="1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4B-47BD-A373-E3999C1E0DDE}"/>
            </c:ext>
          </c:extLst>
        </c:ser>
        <c:ser>
          <c:idx val="3"/>
          <c:order val="3"/>
          <c:tx>
            <c:strRef>
              <c:f>'https://d.docs.live.net/257515846ce697e7/Documents/[PRIYANKA P.xlsx]Sheet1'!$F$1:$F$3</c:f>
              <c:strCache>
                <c:ptCount val="1"/>
                <c:pt idx="0">
                  <c:v>GENDER</c:v>
                </c:pt>
              </c:strCache>
            </c:strRef>
          </c:tx>
          <c:spPr>
            <a:solidFill>
              <a:schemeClr val="accent4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multiLvlStrRef>
              <c:f>'https://d.docs.live.net/257515846ce697e7/Documents/[PRIYANKA P.xlsx]Sheet1'!$A$4:$B$18</c:f>
              <c:multiLvlStrCache>
                <c:ptCount val="15"/>
                <c:lvl>
                  <c:pt idx="0">
                    <c:v>BHAVYA M</c:v>
                  </c:pt>
                  <c:pt idx="1">
                    <c:v>YAFA B</c:v>
                  </c:pt>
                  <c:pt idx="2">
                    <c:v>KEVIN C</c:v>
                  </c:pt>
                  <c:pt idx="3">
                    <c:v>BAASHA S</c:v>
                  </c:pt>
                  <c:pt idx="4">
                    <c:v>MOHAMMED SAMEER </c:v>
                  </c:pt>
                  <c:pt idx="5">
                    <c:v>VARSHA D</c:v>
                  </c:pt>
                  <c:pt idx="6">
                    <c:v>PREETHI R</c:v>
                  </c:pt>
                  <c:pt idx="7">
                    <c:v>LAVANYA A</c:v>
                  </c:pt>
                  <c:pt idx="8">
                    <c:v>PRIYADHARSHINI R</c:v>
                  </c:pt>
                  <c:pt idx="9">
                    <c:v>LAVANYA S</c:v>
                  </c:pt>
                  <c:pt idx="10">
                    <c:v>UMMU ISHRA </c:v>
                  </c:pt>
                  <c:pt idx="11">
                    <c:v>NASIR S</c:v>
                  </c:pt>
                  <c:pt idx="12">
                    <c:v>LOKSHA N</c:v>
                  </c:pt>
                  <c:pt idx="13">
                    <c:v>KASI HARSHATH </c:v>
                  </c:pt>
                  <c:pt idx="14">
                    <c:v>NASIM V 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</c:lvl>
              </c:multiLvlStrCache>
            </c:multiLvlStrRef>
          </c:cat>
          <c:val>
            <c:numRef>
              <c:f>'https://d.docs.live.net/257515846ce697e7/Documents/[PRIYANKA P.xlsx]Sheet1'!$F$4:$F$18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4B-47BD-A373-E3999C1E0DDE}"/>
            </c:ext>
          </c:extLst>
        </c:ser>
        <c:ser>
          <c:idx val="4"/>
          <c:order val="4"/>
          <c:tx>
            <c:strRef>
              <c:f>'https://d.docs.live.net/257515846ce697e7/Documents/[PRIYANKA P.xlsx]Sheet1'!$G$1:$G$3</c:f>
              <c:strCache>
                <c:ptCount val="1"/>
                <c:pt idx="0">
                  <c:v>SALARY</c:v>
                </c:pt>
              </c:strCache>
            </c:strRef>
          </c:tx>
          <c:spPr>
            <a:solidFill>
              <a:schemeClr val="accent5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multiLvlStrRef>
              <c:f>'https://d.docs.live.net/257515846ce697e7/Documents/[PRIYANKA P.xlsx]Sheet1'!$A$4:$B$18</c:f>
              <c:multiLvlStrCache>
                <c:ptCount val="15"/>
                <c:lvl>
                  <c:pt idx="0">
                    <c:v>BHAVYA M</c:v>
                  </c:pt>
                  <c:pt idx="1">
                    <c:v>YAFA B</c:v>
                  </c:pt>
                  <c:pt idx="2">
                    <c:v>KEVIN C</c:v>
                  </c:pt>
                  <c:pt idx="3">
                    <c:v>BAASHA S</c:v>
                  </c:pt>
                  <c:pt idx="4">
                    <c:v>MOHAMMED SAMEER </c:v>
                  </c:pt>
                  <c:pt idx="5">
                    <c:v>VARSHA D</c:v>
                  </c:pt>
                  <c:pt idx="6">
                    <c:v>PREETHI R</c:v>
                  </c:pt>
                  <c:pt idx="7">
                    <c:v>LAVANYA A</c:v>
                  </c:pt>
                  <c:pt idx="8">
                    <c:v>PRIYADHARSHINI R</c:v>
                  </c:pt>
                  <c:pt idx="9">
                    <c:v>LAVANYA S</c:v>
                  </c:pt>
                  <c:pt idx="10">
                    <c:v>UMMU ISHRA </c:v>
                  </c:pt>
                  <c:pt idx="11">
                    <c:v>NASIR S</c:v>
                  </c:pt>
                  <c:pt idx="12">
                    <c:v>LOKSHA N</c:v>
                  </c:pt>
                  <c:pt idx="13">
                    <c:v>KASI HARSHATH </c:v>
                  </c:pt>
                  <c:pt idx="14">
                    <c:v>NASIM V 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</c:lvl>
              </c:multiLvlStrCache>
            </c:multiLvlStrRef>
          </c:cat>
          <c:val>
            <c:numRef>
              <c:f>'https://d.docs.live.net/257515846ce697e7/Documents/[PRIYANKA P.xlsx]Sheet1'!$G$4:$G$18</c:f>
              <c:numCache>
                <c:formatCode>General</c:formatCode>
                <c:ptCount val="15"/>
                <c:pt idx="0">
                  <c:v>50000</c:v>
                </c:pt>
                <c:pt idx="1">
                  <c:v>150000</c:v>
                </c:pt>
                <c:pt idx="2">
                  <c:v>80000</c:v>
                </c:pt>
                <c:pt idx="3">
                  <c:v>200000</c:v>
                </c:pt>
                <c:pt idx="4">
                  <c:v>40000</c:v>
                </c:pt>
                <c:pt idx="5">
                  <c:v>120000</c:v>
                </c:pt>
                <c:pt idx="6">
                  <c:v>30000</c:v>
                </c:pt>
                <c:pt idx="7">
                  <c:v>65000</c:v>
                </c:pt>
                <c:pt idx="8">
                  <c:v>45000</c:v>
                </c:pt>
                <c:pt idx="9">
                  <c:v>20000</c:v>
                </c:pt>
                <c:pt idx="10">
                  <c:v>18000</c:v>
                </c:pt>
                <c:pt idx="11">
                  <c:v>25000</c:v>
                </c:pt>
                <c:pt idx="12">
                  <c:v>10000</c:v>
                </c:pt>
                <c:pt idx="13">
                  <c:v>240000</c:v>
                </c:pt>
                <c:pt idx="14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4B-47BD-A373-E3999C1E0D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78676095"/>
        <c:axId val="1078675135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'https://d.docs.live.net/257515846ce697e7/Documents/[PRIYANKA P.xlsx]Sheet1'!$C$1:$C$3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1"/>
                  </a:solidFill>
                  <a:ln w="19050">
                    <a:solidFill>
                      <a:schemeClr val="lt1"/>
                    </a:solidFill>
                  </a:ln>
                  <a:effectLst/>
                </c:spPr>
                <c:invertIfNegative val="0"/>
                <c:cat>
                  <c:multiLvlStrRef>
                    <c:extLst>
                      <c:ext uri="{02D57815-91ED-43cb-92C2-25804820EDAC}">
                        <c15:formulaRef>
                          <c15:sqref>'https://d.docs.live.net/257515846ce697e7/Documents/[PRIYANKA P.xlsx]Sheet1'!$A$4:$B$18</c15:sqref>
                        </c15:formulaRef>
                      </c:ext>
                    </c:extLst>
                    <c:multiLvlStrCache>
                      <c:ptCount val="15"/>
                      <c:lvl>
                        <c:pt idx="0">
                          <c:v>BHAVYA M</c:v>
                        </c:pt>
                        <c:pt idx="1">
                          <c:v>YAFA B</c:v>
                        </c:pt>
                        <c:pt idx="2">
                          <c:v>KEVIN C</c:v>
                        </c:pt>
                        <c:pt idx="3">
                          <c:v>BAASHA S</c:v>
                        </c:pt>
                        <c:pt idx="4">
                          <c:v>MOHAMMED SAMEER </c:v>
                        </c:pt>
                        <c:pt idx="5">
                          <c:v>VARSHA D</c:v>
                        </c:pt>
                        <c:pt idx="6">
                          <c:v>PREETHI R</c:v>
                        </c:pt>
                        <c:pt idx="7">
                          <c:v>LAVANYA A</c:v>
                        </c:pt>
                        <c:pt idx="8">
                          <c:v>PRIYADHARSHINI R</c:v>
                        </c:pt>
                        <c:pt idx="9">
                          <c:v>LAVANYA S</c:v>
                        </c:pt>
                        <c:pt idx="10">
                          <c:v>UMMU ISHRA </c:v>
                        </c:pt>
                        <c:pt idx="11">
                          <c:v>NASIR S</c:v>
                        </c:pt>
                        <c:pt idx="12">
                          <c:v>LOKSHA N</c:v>
                        </c:pt>
                        <c:pt idx="13">
                          <c:v>KASI HARSHATH </c:v>
                        </c:pt>
                        <c:pt idx="14">
                          <c:v>NASIM V 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'https://d.docs.live.net/257515846ce697e7/Documents/[PRIYANKA P.xlsx]Sheet1'!$C$4:$C$18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A84B-47BD-A373-E3999C1E0DDE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'https://d.docs.live.net/257515846ce697e7/Documents/[PRIYANKA P.xlsx]Sheet1'!$D$1:$D$3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2"/>
                  </a:solidFill>
                  <a:ln w="19050">
                    <a:solidFill>
                      <a:schemeClr val="lt1"/>
                    </a:solidFill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'https://d.docs.live.net/257515846ce697e7/Documents/[PRIYANKA P.xlsx]Sheet1'!$A$4:$B$18</c15:sqref>
                        </c15:formulaRef>
                      </c:ext>
                    </c:extLst>
                    <c:multiLvlStrCache>
                      <c:ptCount val="15"/>
                      <c:lvl>
                        <c:pt idx="0">
                          <c:v>BHAVYA M</c:v>
                        </c:pt>
                        <c:pt idx="1">
                          <c:v>YAFA B</c:v>
                        </c:pt>
                        <c:pt idx="2">
                          <c:v>KEVIN C</c:v>
                        </c:pt>
                        <c:pt idx="3">
                          <c:v>BAASHA S</c:v>
                        </c:pt>
                        <c:pt idx="4">
                          <c:v>MOHAMMED SAMEER </c:v>
                        </c:pt>
                        <c:pt idx="5">
                          <c:v>VARSHA D</c:v>
                        </c:pt>
                        <c:pt idx="6">
                          <c:v>PREETHI R</c:v>
                        </c:pt>
                        <c:pt idx="7">
                          <c:v>LAVANYA A</c:v>
                        </c:pt>
                        <c:pt idx="8">
                          <c:v>PRIYADHARSHINI R</c:v>
                        </c:pt>
                        <c:pt idx="9">
                          <c:v>LAVANYA S</c:v>
                        </c:pt>
                        <c:pt idx="10">
                          <c:v>UMMU ISHRA </c:v>
                        </c:pt>
                        <c:pt idx="11">
                          <c:v>NASIR S</c:v>
                        </c:pt>
                        <c:pt idx="12">
                          <c:v>LOKSHA N</c:v>
                        </c:pt>
                        <c:pt idx="13">
                          <c:v>KASI HARSHATH </c:v>
                        </c:pt>
                        <c:pt idx="14">
                          <c:v>NASIM V 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'https://d.docs.live.net/257515846ce697e7/Documents/[PRIYANKA P.xlsx]Sheet1'!$D$4:$D$18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A84B-47BD-A373-E3999C1E0DDE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'https://d.docs.live.net/257515846ce697e7/Documents/[PRIYANKA P.xlsx]Sheet1'!$H$1:$H$3</c15:sqref>
                        </c15:formulaRef>
                      </c:ext>
                    </c:extLst>
                    <c:strCache>
                      <c:ptCount val="1"/>
                      <c:pt idx="0">
                        <c:v>SALARY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 w="19050">
                    <a:solidFill>
                      <a:schemeClr val="lt1"/>
                    </a:solidFill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'https://d.docs.live.net/257515846ce697e7/Documents/[PRIYANKA P.xlsx]Sheet1'!$A$4:$B$18</c15:sqref>
                        </c15:formulaRef>
                      </c:ext>
                    </c:extLst>
                    <c:multiLvlStrCache>
                      <c:ptCount val="15"/>
                      <c:lvl>
                        <c:pt idx="0">
                          <c:v>BHAVYA M</c:v>
                        </c:pt>
                        <c:pt idx="1">
                          <c:v>YAFA B</c:v>
                        </c:pt>
                        <c:pt idx="2">
                          <c:v>KEVIN C</c:v>
                        </c:pt>
                        <c:pt idx="3">
                          <c:v>BAASHA S</c:v>
                        </c:pt>
                        <c:pt idx="4">
                          <c:v>MOHAMMED SAMEER </c:v>
                        </c:pt>
                        <c:pt idx="5">
                          <c:v>VARSHA D</c:v>
                        </c:pt>
                        <c:pt idx="6">
                          <c:v>PREETHI R</c:v>
                        </c:pt>
                        <c:pt idx="7">
                          <c:v>LAVANYA A</c:v>
                        </c:pt>
                        <c:pt idx="8">
                          <c:v>PRIYADHARSHINI R</c:v>
                        </c:pt>
                        <c:pt idx="9">
                          <c:v>LAVANYA S</c:v>
                        </c:pt>
                        <c:pt idx="10">
                          <c:v>UMMU ISHRA </c:v>
                        </c:pt>
                        <c:pt idx="11">
                          <c:v>NASIR S</c:v>
                        </c:pt>
                        <c:pt idx="12">
                          <c:v>LOKSHA N</c:v>
                        </c:pt>
                        <c:pt idx="13">
                          <c:v>KASI HARSHATH </c:v>
                        </c:pt>
                        <c:pt idx="14">
                          <c:v>NASIM V 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'https://d.docs.live.net/257515846ce697e7/Documents/[PRIYANKA P.xlsx]Sheet1'!$H$4:$H$18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A84B-47BD-A373-E3999C1E0DDE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'https://d.docs.live.net/257515846ce697e7/Documents/[PRIYANKA P.xlsx]Sheet1'!$I$1:$I$3</c15:sqref>
                        </c15:formulaRef>
                      </c:ext>
                    </c:extLst>
                    <c:strCache>
                      <c:ptCount val="1"/>
                      <c:pt idx="0">
                        <c:v>SALARY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</a:schemeClr>
                  </a:solidFill>
                  <a:ln w="19050">
                    <a:solidFill>
                      <a:schemeClr val="lt1"/>
                    </a:solidFill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'https://d.docs.live.net/257515846ce697e7/Documents/[PRIYANKA P.xlsx]Sheet1'!$A$4:$B$18</c15:sqref>
                        </c15:formulaRef>
                      </c:ext>
                    </c:extLst>
                    <c:multiLvlStrCache>
                      <c:ptCount val="15"/>
                      <c:lvl>
                        <c:pt idx="0">
                          <c:v>BHAVYA M</c:v>
                        </c:pt>
                        <c:pt idx="1">
                          <c:v>YAFA B</c:v>
                        </c:pt>
                        <c:pt idx="2">
                          <c:v>KEVIN C</c:v>
                        </c:pt>
                        <c:pt idx="3">
                          <c:v>BAASHA S</c:v>
                        </c:pt>
                        <c:pt idx="4">
                          <c:v>MOHAMMED SAMEER </c:v>
                        </c:pt>
                        <c:pt idx="5">
                          <c:v>VARSHA D</c:v>
                        </c:pt>
                        <c:pt idx="6">
                          <c:v>PREETHI R</c:v>
                        </c:pt>
                        <c:pt idx="7">
                          <c:v>LAVANYA A</c:v>
                        </c:pt>
                        <c:pt idx="8">
                          <c:v>PRIYADHARSHINI R</c:v>
                        </c:pt>
                        <c:pt idx="9">
                          <c:v>LAVANYA S</c:v>
                        </c:pt>
                        <c:pt idx="10">
                          <c:v>UMMU ISHRA </c:v>
                        </c:pt>
                        <c:pt idx="11">
                          <c:v>NASIR S</c:v>
                        </c:pt>
                        <c:pt idx="12">
                          <c:v>LOKSHA N</c:v>
                        </c:pt>
                        <c:pt idx="13">
                          <c:v>KASI HARSHATH </c:v>
                        </c:pt>
                        <c:pt idx="14">
                          <c:v>NASIM V 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'https://d.docs.live.net/257515846ce697e7/Documents/[PRIYANKA P.xlsx]Sheet1'!$I$4:$I$18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A84B-47BD-A373-E3999C1E0DDE}"/>
                  </c:ext>
                </c:extLst>
              </c15:ser>
            </c15:filteredBarSeries>
          </c:ext>
        </c:extLst>
      </c:barChart>
      <c:catAx>
        <c:axId val="107867609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8675135"/>
        <c:crosses val="autoZero"/>
        <c:auto val="1"/>
        <c:lblAlgn val="ctr"/>
        <c:lblOffset val="100"/>
        <c:noMultiLvlLbl val="0"/>
      </c:catAx>
      <c:valAx>
        <c:axId val="1078675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8676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'https://d.docs.live.net/257515846ce697e7/Documents/[PRIYANKA P.xlsx]Sheet1'!$E$1:$E$3</c:f>
              <c:strCache>
                <c:ptCount val="1"/>
                <c:pt idx="0">
                  <c:v>AGE</c:v>
                </c:pt>
              </c:strCache>
            </c:strRef>
          </c:tx>
          <c:spPr>
            <a:solidFill>
              <a:schemeClr val="accent3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multiLvlStrRef>
              <c:f>'https://d.docs.live.net/257515846ce697e7/Documents/[PRIYANKA P.xlsx]Sheet1'!$A$4:$B$18</c:f>
              <c:multiLvlStrCache>
                <c:ptCount val="15"/>
                <c:lvl>
                  <c:pt idx="0">
                    <c:v>BHAVYA M</c:v>
                  </c:pt>
                  <c:pt idx="1">
                    <c:v>YAFA B</c:v>
                  </c:pt>
                  <c:pt idx="2">
                    <c:v>KEVIN C</c:v>
                  </c:pt>
                  <c:pt idx="3">
                    <c:v>BAASHA S</c:v>
                  </c:pt>
                  <c:pt idx="4">
                    <c:v>MOHAMMED SAMEER </c:v>
                  </c:pt>
                  <c:pt idx="5">
                    <c:v>VARSHA D</c:v>
                  </c:pt>
                  <c:pt idx="6">
                    <c:v>PREETHI R</c:v>
                  </c:pt>
                  <c:pt idx="7">
                    <c:v>LAVANYA A</c:v>
                  </c:pt>
                  <c:pt idx="8">
                    <c:v>PRIYADHARSHINI R</c:v>
                  </c:pt>
                  <c:pt idx="9">
                    <c:v>LAVANYA S</c:v>
                  </c:pt>
                  <c:pt idx="10">
                    <c:v>UMMU ISHRA </c:v>
                  </c:pt>
                  <c:pt idx="11">
                    <c:v>NASIR S</c:v>
                  </c:pt>
                  <c:pt idx="12">
                    <c:v>LOKSHA N</c:v>
                  </c:pt>
                  <c:pt idx="13">
                    <c:v>KASI HARSHATH </c:v>
                  </c:pt>
                  <c:pt idx="14">
                    <c:v>NASIM V 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</c:lvl>
              </c:multiLvlStrCache>
            </c:multiLvlStrRef>
          </c:cat>
          <c:val>
            <c:numRef>
              <c:f>'https://d.docs.live.net/257515846ce697e7/Documents/[PRIYANKA P.xlsx]Sheet1'!$E$4:$E$18</c:f>
              <c:numCache>
                <c:formatCode>General</c:formatCode>
                <c:ptCount val="15"/>
                <c:pt idx="0">
                  <c:v>23</c:v>
                </c:pt>
                <c:pt idx="1">
                  <c:v>25</c:v>
                </c:pt>
                <c:pt idx="2">
                  <c:v>40</c:v>
                </c:pt>
                <c:pt idx="3">
                  <c:v>48</c:v>
                </c:pt>
                <c:pt idx="4">
                  <c:v>23</c:v>
                </c:pt>
                <c:pt idx="5">
                  <c:v>25</c:v>
                </c:pt>
                <c:pt idx="6">
                  <c:v>40</c:v>
                </c:pt>
                <c:pt idx="7">
                  <c:v>23</c:v>
                </c:pt>
                <c:pt idx="8">
                  <c:v>25</c:v>
                </c:pt>
                <c:pt idx="9">
                  <c:v>25</c:v>
                </c:pt>
                <c:pt idx="10">
                  <c:v>25</c:v>
                </c:pt>
                <c:pt idx="11">
                  <c:v>24</c:v>
                </c:pt>
                <c:pt idx="12">
                  <c:v>21</c:v>
                </c:pt>
                <c:pt idx="13">
                  <c:v>25</c:v>
                </c:pt>
                <c:pt idx="1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DE-4D96-A2C5-420B513D6609}"/>
            </c:ext>
          </c:extLst>
        </c:ser>
        <c:ser>
          <c:idx val="3"/>
          <c:order val="3"/>
          <c:tx>
            <c:strRef>
              <c:f>'https://d.docs.live.net/257515846ce697e7/Documents/[PRIYANKA P.xlsx]Sheet1'!$F$1:$F$3</c:f>
              <c:strCache>
                <c:ptCount val="1"/>
                <c:pt idx="0">
                  <c:v>GENDER</c:v>
                </c:pt>
              </c:strCache>
            </c:strRef>
          </c:tx>
          <c:spPr>
            <a:solidFill>
              <a:schemeClr val="accent4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multiLvlStrRef>
              <c:f>'https://d.docs.live.net/257515846ce697e7/Documents/[PRIYANKA P.xlsx]Sheet1'!$A$4:$B$18</c:f>
              <c:multiLvlStrCache>
                <c:ptCount val="15"/>
                <c:lvl>
                  <c:pt idx="0">
                    <c:v>BHAVYA M</c:v>
                  </c:pt>
                  <c:pt idx="1">
                    <c:v>YAFA B</c:v>
                  </c:pt>
                  <c:pt idx="2">
                    <c:v>KEVIN C</c:v>
                  </c:pt>
                  <c:pt idx="3">
                    <c:v>BAASHA S</c:v>
                  </c:pt>
                  <c:pt idx="4">
                    <c:v>MOHAMMED SAMEER </c:v>
                  </c:pt>
                  <c:pt idx="5">
                    <c:v>VARSHA D</c:v>
                  </c:pt>
                  <c:pt idx="6">
                    <c:v>PREETHI R</c:v>
                  </c:pt>
                  <c:pt idx="7">
                    <c:v>LAVANYA A</c:v>
                  </c:pt>
                  <c:pt idx="8">
                    <c:v>PRIYADHARSHINI R</c:v>
                  </c:pt>
                  <c:pt idx="9">
                    <c:v>LAVANYA S</c:v>
                  </c:pt>
                  <c:pt idx="10">
                    <c:v>UMMU ISHRA </c:v>
                  </c:pt>
                  <c:pt idx="11">
                    <c:v>NASIR S</c:v>
                  </c:pt>
                  <c:pt idx="12">
                    <c:v>LOKSHA N</c:v>
                  </c:pt>
                  <c:pt idx="13">
                    <c:v>KASI HARSHATH </c:v>
                  </c:pt>
                  <c:pt idx="14">
                    <c:v>NASIM V 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</c:lvl>
              </c:multiLvlStrCache>
            </c:multiLvlStrRef>
          </c:cat>
          <c:val>
            <c:numRef>
              <c:f>'https://d.docs.live.net/257515846ce697e7/Documents/[PRIYANKA P.xlsx]Sheet1'!$F$4:$F$18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DE-4D96-A2C5-420B513D6609}"/>
            </c:ext>
          </c:extLst>
        </c:ser>
        <c:ser>
          <c:idx val="4"/>
          <c:order val="4"/>
          <c:tx>
            <c:strRef>
              <c:f>'https://d.docs.live.net/257515846ce697e7/Documents/[PRIYANKA P.xlsx]Sheet1'!$G$1:$G$3</c:f>
              <c:strCache>
                <c:ptCount val="1"/>
                <c:pt idx="0">
                  <c:v>SALARY</c:v>
                </c:pt>
              </c:strCache>
            </c:strRef>
          </c:tx>
          <c:spPr>
            <a:solidFill>
              <a:schemeClr val="accent5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multiLvlStrRef>
              <c:f>'https://d.docs.live.net/257515846ce697e7/Documents/[PRIYANKA P.xlsx]Sheet1'!$A$4:$B$18</c:f>
              <c:multiLvlStrCache>
                <c:ptCount val="15"/>
                <c:lvl>
                  <c:pt idx="0">
                    <c:v>BHAVYA M</c:v>
                  </c:pt>
                  <c:pt idx="1">
                    <c:v>YAFA B</c:v>
                  </c:pt>
                  <c:pt idx="2">
                    <c:v>KEVIN C</c:v>
                  </c:pt>
                  <c:pt idx="3">
                    <c:v>BAASHA S</c:v>
                  </c:pt>
                  <c:pt idx="4">
                    <c:v>MOHAMMED SAMEER </c:v>
                  </c:pt>
                  <c:pt idx="5">
                    <c:v>VARSHA D</c:v>
                  </c:pt>
                  <c:pt idx="6">
                    <c:v>PREETHI R</c:v>
                  </c:pt>
                  <c:pt idx="7">
                    <c:v>LAVANYA A</c:v>
                  </c:pt>
                  <c:pt idx="8">
                    <c:v>PRIYADHARSHINI R</c:v>
                  </c:pt>
                  <c:pt idx="9">
                    <c:v>LAVANYA S</c:v>
                  </c:pt>
                  <c:pt idx="10">
                    <c:v>UMMU ISHRA </c:v>
                  </c:pt>
                  <c:pt idx="11">
                    <c:v>NASIR S</c:v>
                  </c:pt>
                  <c:pt idx="12">
                    <c:v>LOKSHA N</c:v>
                  </c:pt>
                  <c:pt idx="13">
                    <c:v>KASI HARSHATH </c:v>
                  </c:pt>
                  <c:pt idx="14">
                    <c:v>NASIM V 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</c:lvl>
              </c:multiLvlStrCache>
            </c:multiLvlStrRef>
          </c:cat>
          <c:val>
            <c:numRef>
              <c:f>'https://d.docs.live.net/257515846ce697e7/Documents/[PRIYANKA P.xlsx]Sheet1'!$G$4:$G$18</c:f>
              <c:numCache>
                <c:formatCode>General</c:formatCode>
                <c:ptCount val="15"/>
                <c:pt idx="0">
                  <c:v>50000</c:v>
                </c:pt>
                <c:pt idx="1">
                  <c:v>150000</c:v>
                </c:pt>
                <c:pt idx="2">
                  <c:v>80000</c:v>
                </c:pt>
                <c:pt idx="3">
                  <c:v>200000</c:v>
                </c:pt>
                <c:pt idx="4">
                  <c:v>40000</c:v>
                </c:pt>
                <c:pt idx="5">
                  <c:v>120000</c:v>
                </c:pt>
                <c:pt idx="6">
                  <c:v>30000</c:v>
                </c:pt>
                <c:pt idx="7">
                  <c:v>65000</c:v>
                </c:pt>
                <c:pt idx="8">
                  <c:v>45000</c:v>
                </c:pt>
                <c:pt idx="9">
                  <c:v>20000</c:v>
                </c:pt>
                <c:pt idx="10">
                  <c:v>18000</c:v>
                </c:pt>
                <c:pt idx="11">
                  <c:v>25000</c:v>
                </c:pt>
                <c:pt idx="12">
                  <c:v>10000</c:v>
                </c:pt>
                <c:pt idx="13">
                  <c:v>240000</c:v>
                </c:pt>
                <c:pt idx="14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DE-4D96-A2C5-420B513D66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78676095"/>
        <c:axId val="1078675135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'https://d.docs.live.net/257515846ce697e7/Documents/[PRIYANKA P.xlsx]Sheet1'!$C$1:$C$3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1"/>
                  </a:solidFill>
                  <a:ln w="19050">
                    <a:solidFill>
                      <a:schemeClr val="lt1"/>
                    </a:solidFill>
                  </a:ln>
                  <a:effectLst/>
                </c:spPr>
                <c:invertIfNegative val="0"/>
                <c:cat>
                  <c:multiLvlStrRef>
                    <c:extLst>
                      <c:ext uri="{02D57815-91ED-43cb-92C2-25804820EDAC}">
                        <c15:formulaRef>
                          <c15:sqref>'https://d.docs.live.net/257515846ce697e7/Documents/[PRIYANKA P.xlsx]Sheet1'!$A$4:$B$18</c15:sqref>
                        </c15:formulaRef>
                      </c:ext>
                    </c:extLst>
                    <c:multiLvlStrCache>
                      <c:ptCount val="15"/>
                      <c:lvl>
                        <c:pt idx="0">
                          <c:v>BHAVYA M</c:v>
                        </c:pt>
                        <c:pt idx="1">
                          <c:v>YAFA B</c:v>
                        </c:pt>
                        <c:pt idx="2">
                          <c:v>KEVIN C</c:v>
                        </c:pt>
                        <c:pt idx="3">
                          <c:v>BAASHA S</c:v>
                        </c:pt>
                        <c:pt idx="4">
                          <c:v>MOHAMMED SAMEER </c:v>
                        </c:pt>
                        <c:pt idx="5">
                          <c:v>VARSHA D</c:v>
                        </c:pt>
                        <c:pt idx="6">
                          <c:v>PREETHI R</c:v>
                        </c:pt>
                        <c:pt idx="7">
                          <c:v>LAVANYA A</c:v>
                        </c:pt>
                        <c:pt idx="8">
                          <c:v>PRIYADHARSHINI R</c:v>
                        </c:pt>
                        <c:pt idx="9">
                          <c:v>LAVANYA S</c:v>
                        </c:pt>
                        <c:pt idx="10">
                          <c:v>UMMU ISHRA </c:v>
                        </c:pt>
                        <c:pt idx="11">
                          <c:v>NASIR S</c:v>
                        </c:pt>
                        <c:pt idx="12">
                          <c:v>LOKSHA N</c:v>
                        </c:pt>
                        <c:pt idx="13">
                          <c:v>KASI HARSHATH </c:v>
                        </c:pt>
                        <c:pt idx="14">
                          <c:v>NASIM V 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'https://d.docs.live.net/257515846ce697e7/Documents/[PRIYANKA P.xlsx]Sheet1'!$C$4:$C$18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52DE-4D96-A2C5-420B513D6609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'https://d.docs.live.net/257515846ce697e7/Documents/[PRIYANKA P.xlsx]Sheet1'!$D$1:$D$3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2"/>
                  </a:solidFill>
                  <a:ln w="19050">
                    <a:solidFill>
                      <a:schemeClr val="lt1"/>
                    </a:solidFill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'https://d.docs.live.net/257515846ce697e7/Documents/[PRIYANKA P.xlsx]Sheet1'!$A$4:$B$18</c15:sqref>
                        </c15:formulaRef>
                      </c:ext>
                    </c:extLst>
                    <c:multiLvlStrCache>
                      <c:ptCount val="15"/>
                      <c:lvl>
                        <c:pt idx="0">
                          <c:v>BHAVYA M</c:v>
                        </c:pt>
                        <c:pt idx="1">
                          <c:v>YAFA B</c:v>
                        </c:pt>
                        <c:pt idx="2">
                          <c:v>KEVIN C</c:v>
                        </c:pt>
                        <c:pt idx="3">
                          <c:v>BAASHA S</c:v>
                        </c:pt>
                        <c:pt idx="4">
                          <c:v>MOHAMMED SAMEER </c:v>
                        </c:pt>
                        <c:pt idx="5">
                          <c:v>VARSHA D</c:v>
                        </c:pt>
                        <c:pt idx="6">
                          <c:v>PREETHI R</c:v>
                        </c:pt>
                        <c:pt idx="7">
                          <c:v>LAVANYA A</c:v>
                        </c:pt>
                        <c:pt idx="8">
                          <c:v>PRIYADHARSHINI R</c:v>
                        </c:pt>
                        <c:pt idx="9">
                          <c:v>LAVANYA S</c:v>
                        </c:pt>
                        <c:pt idx="10">
                          <c:v>UMMU ISHRA </c:v>
                        </c:pt>
                        <c:pt idx="11">
                          <c:v>NASIR S</c:v>
                        </c:pt>
                        <c:pt idx="12">
                          <c:v>LOKSHA N</c:v>
                        </c:pt>
                        <c:pt idx="13">
                          <c:v>KASI HARSHATH </c:v>
                        </c:pt>
                        <c:pt idx="14">
                          <c:v>NASIM V 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'https://d.docs.live.net/257515846ce697e7/Documents/[PRIYANKA P.xlsx]Sheet1'!$D$4:$D$18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52DE-4D96-A2C5-420B513D6609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'https://d.docs.live.net/257515846ce697e7/Documents/[PRIYANKA P.xlsx]Sheet1'!$H$1:$H$3</c15:sqref>
                        </c15:formulaRef>
                      </c:ext>
                    </c:extLst>
                    <c:strCache>
                      <c:ptCount val="1"/>
                      <c:pt idx="0">
                        <c:v>SALARY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 w="19050">
                    <a:solidFill>
                      <a:schemeClr val="lt1"/>
                    </a:solidFill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'https://d.docs.live.net/257515846ce697e7/Documents/[PRIYANKA P.xlsx]Sheet1'!$A$4:$B$18</c15:sqref>
                        </c15:formulaRef>
                      </c:ext>
                    </c:extLst>
                    <c:multiLvlStrCache>
                      <c:ptCount val="15"/>
                      <c:lvl>
                        <c:pt idx="0">
                          <c:v>BHAVYA M</c:v>
                        </c:pt>
                        <c:pt idx="1">
                          <c:v>YAFA B</c:v>
                        </c:pt>
                        <c:pt idx="2">
                          <c:v>KEVIN C</c:v>
                        </c:pt>
                        <c:pt idx="3">
                          <c:v>BAASHA S</c:v>
                        </c:pt>
                        <c:pt idx="4">
                          <c:v>MOHAMMED SAMEER </c:v>
                        </c:pt>
                        <c:pt idx="5">
                          <c:v>VARSHA D</c:v>
                        </c:pt>
                        <c:pt idx="6">
                          <c:v>PREETHI R</c:v>
                        </c:pt>
                        <c:pt idx="7">
                          <c:v>LAVANYA A</c:v>
                        </c:pt>
                        <c:pt idx="8">
                          <c:v>PRIYADHARSHINI R</c:v>
                        </c:pt>
                        <c:pt idx="9">
                          <c:v>LAVANYA S</c:v>
                        </c:pt>
                        <c:pt idx="10">
                          <c:v>UMMU ISHRA </c:v>
                        </c:pt>
                        <c:pt idx="11">
                          <c:v>NASIR S</c:v>
                        </c:pt>
                        <c:pt idx="12">
                          <c:v>LOKSHA N</c:v>
                        </c:pt>
                        <c:pt idx="13">
                          <c:v>KASI HARSHATH </c:v>
                        </c:pt>
                        <c:pt idx="14">
                          <c:v>NASIM V 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'https://d.docs.live.net/257515846ce697e7/Documents/[PRIYANKA P.xlsx]Sheet1'!$H$4:$H$18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52DE-4D96-A2C5-420B513D6609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'https://d.docs.live.net/257515846ce697e7/Documents/[PRIYANKA P.xlsx]Sheet1'!$I$1:$I$3</c15:sqref>
                        </c15:formulaRef>
                      </c:ext>
                    </c:extLst>
                    <c:strCache>
                      <c:ptCount val="1"/>
                      <c:pt idx="0">
                        <c:v>SALARY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</a:schemeClr>
                  </a:solidFill>
                  <a:ln w="19050">
                    <a:solidFill>
                      <a:schemeClr val="lt1"/>
                    </a:solidFill>
                  </a:ln>
                  <a:effectLst/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'https://d.docs.live.net/257515846ce697e7/Documents/[PRIYANKA P.xlsx]Sheet1'!$A$4:$B$18</c15:sqref>
                        </c15:formulaRef>
                      </c:ext>
                    </c:extLst>
                    <c:multiLvlStrCache>
                      <c:ptCount val="15"/>
                      <c:lvl>
                        <c:pt idx="0">
                          <c:v>BHAVYA M</c:v>
                        </c:pt>
                        <c:pt idx="1">
                          <c:v>YAFA B</c:v>
                        </c:pt>
                        <c:pt idx="2">
                          <c:v>KEVIN C</c:v>
                        </c:pt>
                        <c:pt idx="3">
                          <c:v>BAASHA S</c:v>
                        </c:pt>
                        <c:pt idx="4">
                          <c:v>MOHAMMED SAMEER </c:v>
                        </c:pt>
                        <c:pt idx="5">
                          <c:v>VARSHA D</c:v>
                        </c:pt>
                        <c:pt idx="6">
                          <c:v>PREETHI R</c:v>
                        </c:pt>
                        <c:pt idx="7">
                          <c:v>LAVANYA A</c:v>
                        </c:pt>
                        <c:pt idx="8">
                          <c:v>PRIYADHARSHINI R</c:v>
                        </c:pt>
                        <c:pt idx="9">
                          <c:v>LAVANYA S</c:v>
                        </c:pt>
                        <c:pt idx="10">
                          <c:v>UMMU ISHRA </c:v>
                        </c:pt>
                        <c:pt idx="11">
                          <c:v>NASIR S</c:v>
                        </c:pt>
                        <c:pt idx="12">
                          <c:v>LOKSHA N</c:v>
                        </c:pt>
                        <c:pt idx="13">
                          <c:v>KASI HARSHATH </c:v>
                        </c:pt>
                        <c:pt idx="14">
                          <c:v>NASIM V 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'https://d.docs.live.net/257515846ce697e7/Documents/[PRIYANKA P.xlsx]Sheet1'!$I$4:$I$18</c15:sqref>
                        </c15:formulaRef>
                      </c:ext>
                    </c:extLst>
                    <c:numCache>
                      <c:formatCode>General</c:formatCode>
                      <c:ptCount val="15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52DE-4D96-A2C5-420B513D6609}"/>
                  </c:ext>
                </c:extLst>
              </c15:ser>
            </c15:filteredBarSeries>
          </c:ext>
        </c:extLst>
      </c:barChart>
      <c:catAx>
        <c:axId val="107867609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8675135"/>
        <c:crosses val="autoZero"/>
        <c:auto val="1"/>
        <c:lblAlgn val="ctr"/>
        <c:lblOffset val="100"/>
        <c:noMultiLvlLbl val="0"/>
      </c:catAx>
      <c:valAx>
        <c:axId val="1078675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8676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9:08:15.2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YASMIN B</a:t>
            </a:r>
          </a:p>
          <a:p>
            <a:r>
              <a:rPr lang="en-US" sz="2400" dirty="0"/>
              <a:t>REGISTER NO: 312210086/asunm1363312210086</a:t>
            </a:r>
          </a:p>
          <a:p>
            <a:r>
              <a:rPr lang="en-US" sz="2400" dirty="0"/>
              <a:t>DEPARTMENT: B.COM GENERAL</a:t>
            </a:r>
          </a:p>
          <a:p>
            <a:r>
              <a:rPr lang="en-US" sz="2400" dirty="0"/>
              <a:t>COLLEGE: VALLIAMMAL COLLEGE FOR WOMEN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8937626" cy="37965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lang="en-US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spc="5" dirty="0">
                <a:latin typeface="Trebuchet MS"/>
                <a:cs typeface="Trebuchet MS"/>
              </a:rPr>
              <a:t>     </a:t>
            </a:r>
            <a:r>
              <a:rPr lang="en-IN" sz="2400" b="1" spc="5" dirty="0">
                <a:latin typeface="Trebuchet MS"/>
                <a:cs typeface="Trebuchet MS"/>
              </a:rPr>
              <a:t>Data set: employee dataset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latin typeface="Trebuchet MS"/>
                <a:cs typeface="Trebuchet MS"/>
              </a:rPr>
              <a:t>          Feature selection: salary base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latin typeface="Trebuchet MS"/>
                <a:cs typeface="Trebuchet MS"/>
              </a:rPr>
              <a:t>          Data cleaning: missing value , irrelevant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latin typeface="Trebuchet MS"/>
                <a:cs typeface="Trebuchet MS"/>
              </a:rPr>
              <a:t>          sorting and filter, gender , employee ID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latin typeface="Trebuchet MS"/>
                <a:cs typeface="Trebuchet MS"/>
              </a:rPr>
              <a:t>          and salary.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b="1" spc="5" dirty="0">
                <a:latin typeface="Trebuchet MS"/>
                <a:cs typeface="Trebuchet MS"/>
              </a:rPr>
              <a:t>          Chart: Bar diagram.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202FCE4-B2A4-00C6-8D72-2C913A5BF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206255"/>
              </p:ext>
            </p:extLst>
          </p:nvPr>
        </p:nvGraphicFramePr>
        <p:xfrm>
          <a:off x="609600" y="1795463"/>
          <a:ext cx="4495803" cy="3268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534">
                  <a:extLst>
                    <a:ext uri="{9D8B030D-6E8A-4147-A177-3AD203B41FA5}">
                      <a16:colId xmlns:a16="http://schemas.microsoft.com/office/drawing/2014/main" val="2494448004"/>
                    </a:ext>
                  </a:extLst>
                </a:gridCol>
                <a:gridCol w="1498599">
                  <a:extLst>
                    <a:ext uri="{9D8B030D-6E8A-4147-A177-3AD203B41FA5}">
                      <a16:colId xmlns:a16="http://schemas.microsoft.com/office/drawing/2014/main" val="3939594626"/>
                    </a:ext>
                  </a:extLst>
                </a:gridCol>
                <a:gridCol w="499534">
                  <a:extLst>
                    <a:ext uri="{9D8B030D-6E8A-4147-A177-3AD203B41FA5}">
                      <a16:colId xmlns:a16="http://schemas.microsoft.com/office/drawing/2014/main" val="2154814207"/>
                    </a:ext>
                  </a:extLst>
                </a:gridCol>
                <a:gridCol w="499534">
                  <a:extLst>
                    <a:ext uri="{9D8B030D-6E8A-4147-A177-3AD203B41FA5}">
                      <a16:colId xmlns:a16="http://schemas.microsoft.com/office/drawing/2014/main" val="4094426475"/>
                    </a:ext>
                  </a:extLst>
                </a:gridCol>
                <a:gridCol w="499534">
                  <a:extLst>
                    <a:ext uri="{9D8B030D-6E8A-4147-A177-3AD203B41FA5}">
                      <a16:colId xmlns:a16="http://schemas.microsoft.com/office/drawing/2014/main" val="523287815"/>
                    </a:ext>
                  </a:extLst>
                </a:gridCol>
                <a:gridCol w="499534">
                  <a:extLst>
                    <a:ext uri="{9D8B030D-6E8A-4147-A177-3AD203B41FA5}">
                      <a16:colId xmlns:a16="http://schemas.microsoft.com/office/drawing/2014/main" val="830768976"/>
                    </a:ext>
                  </a:extLst>
                </a:gridCol>
                <a:gridCol w="499534">
                  <a:extLst>
                    <a:ext uri="{9D8B030D-6E8A-4147-A177-3AD203B41FA5}">
                      <a16:colId xmlns:a16="http://schemas.microsoft.com/office/drawing/2014/main" val="3222646920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>
                          <a:effectLst/>
                        </a:rPr>
                        <a:t>EMPLOYEE SALARY RECORD</a:t>
                      </a:r>
                      <a:endParaRPr lang="en-IN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1619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ID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NAME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AGE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GENDER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SALARY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668347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BHAVYA 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671430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YAFA B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150000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1485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KEVIN 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3590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BAASHA 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328542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MOHAMMED SAMEER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78633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VARSHA 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81071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PREETHI 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32520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LAVANYA 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65000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36926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PRIYADHARSHINI 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45000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80898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LAVANYA 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28476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UMMU ISHRA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18000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47797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NASIR 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25000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323991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LOKSHA 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735862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KASI HARSHATH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240000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85685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NASIM V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90375006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EEE20EF-2760-4335-872F-28F38A7C51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380997"/>
              </p:ext>
            </p:extLst>
          </p:nvPr>
        </p:nvGraphicFramePr>
        <p:xfrm>
          <a:off x="5715000" y="1659255"/>
          <a:ext cx="3886200" cy="3268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32398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main aim to analysis the employee performance through the salary base. Greater things in business are never done by one person. They are done by a team of people.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</a:p>
          <a:p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532652"/>
            <a:ext cx="9048750" cy="20633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r>
              <a:rPr lang="en-IN" sz="4250" spc="10" dirty="0"/>
              <a:t>     </a:t>
            </a:r>
            <a:r>
              <a:rPr lang="en-IN" sz="2400" spc="10" dirty="0"/>
              <a:t>Salary base among the employee from the different sectors are used the excel techniques for the performance analysis.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838200" y="2217064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record in 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company.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BB76F5E-F62C-5DB3-6E61-87F24F243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192324"/>
              </p:ext>
            </p:extLst>
          </p:nvPr>
        </p:nvGraphicFramePr>
        <p:xfrm>
          <a:off x="533400" y="1795463"/>
          <a:ext cx="4495799" cy="3268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533">
                  <a:extLst>
                    <a:ext uri="{9D8B030D-6E8A-4147-A177-3AD203B41FA5}">
                      <a16:colId xmlns:a16="http://schemas.microsoft.com/office/drawing/2014/main" val="1478093194"/>
                    </a:ext>
                  </a:extLst>
                </a:gridCol>
                <a:gridCol w="1498601">
                  <a:extLst>
                    <a:ext uri="{9D8B030D-6E8A-4147-A177-3AD203B41FA5}">
                      <a16:colId xmlns:a16="http://schemas.microsoft.com/office/drawing/2014/main" val="2698648180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3528378275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2494045129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2592191055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2377453206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4159321816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>
                          <a:effectLst/>
                        </a:rPr>
                        <a:t>EMPLOYEE SALARY RECORD</a:t>
                      </a:r>
                      <a:endParaRPr lang="en-IN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2615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ID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NAME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AGE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GENDER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SALARY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99326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BHAVYA 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49679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YAFA B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150000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70694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KEVIN 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24691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BAASHA 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03722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MOHAMMED SAMEER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84961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VARSHA 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23340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PREETHI 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48782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LAVANYA 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65000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60160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PRIYADHARSHINI 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45000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06904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LAVANYA 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78293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UMMU ISHRA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18000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398181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NASIR 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25000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64002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LOKSHA 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92467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KASI HARSHATH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240000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93507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NASIM V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55690317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EEE20EF-2760-4335-872F-28F38A7C51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9609357"/>
              </p:ext>
            </p:extLst>
          </p:nvPr>
        </p:nvGraphicFramePr>
        <p:xfrm>
          <a:off x="5562600" y="1659255"/>
          <a:ext cx="3971924" cy="3539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6" y="15240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788568"/>
            <a:ext cx="9763125" cy="2783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br>
              <a:rPr lang="en-US" sz="3600" dirty="0"/>
            </a:br>
            <a:r>
              <a:rPr lang="en-IN" sz="3600" dirty="0"/>
              <a:t>                 </a:t>
            </a:r>
            <a:r>
              <a:rPr lang="en-IN" sz="2400" dirty="0"/>
              <a:t>Sorting-The alphabetic order</a:t>
            </a:r>
            <a:br>
              <a:rPr lang="en-IN" sz="2400" dirty="0"/>
            </a:br>
            <a:r>
              <a:rPr lang="en-IN" sz="2400" dirty="0"/>
              <a:t>                          Filtering-Remove missing value</a:t>
            </a:r>
            <a:br>
              <a:rPr lang="en-IN" sz="2400" dirty="0"/>
            </a:br>
            <a:r>
              <a:rPr lang="en-IN" sz="2400" dirty="0"/>
              <a:t>                          Formula-Excel formulas</a:t>
            </a:r>
            <a:br>
              <a:rPr lang="en-IN" sz="2400" dirty="0"/>
            </a:br>
            <a:r>
              <a:rPr lang="en-IN" sz="2400" dirty="0"/>
              <a:t>                          Graph-Bar diagram</a:t>
            </a:r>
            <a:br>
              <a:rPr lang="en-IN" sz="2400" dirty="0"/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E1A76D5-A7FE-AAA8-2473-9169905913DD}"/>
                  </a:ext>
                </a:extLst>
              </p14:cNvPr>
              <p14:cNvContentPartPr/>
              <p14:nvPr/>
            </p14:nvContentPartPr>
            <p14:xfrm>
              <a:off x="2988650" y="2458061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E1A76D5-A7FE-AAA8-2473-9169905913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82530" y="2451941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846659"/>
          </a:xfrm>
        </p:spPr>
        <p:txBody>
          <a:bodyPr/>
          <a:lstStyle/>
          <a:p>
            <a:r>
              <a:rPr lang="en-IN" dirty="0"/>
              <a:t>Dataset Description</a:t>
            </a:r>
            <a:br>
              <a:rPr lang="en-IN" dirty="0"/>
            </a:br>
            <a:r>
              <a:rPr lang="en-IN" sz="2400" dirty="0"/>
              <a:t>     Employee record: salary record of employee in the company</a:t>
            </a:r>
            <a:br>
              <a:rPr lang="en-IN" sz="2400" dirty="0"/>
            </a:br>
            <a:r>
              <a:rPr lang="en-IN" sz="2400" dirty="0"/>
              <a:t>     Employee ID      : 1,2,3,4,5,6,7,8,9,10,11,12,13,14,15.</a:t>
            </a:r>
            <a:br>
              <a:rPr lang="en-IN" sz="2400" dirty="0"/>
            </a:br>
            <a:r>
              <a:rPr lang="en-IN" sz="2400" dirty="0"/>
              <a:t>     Salary                 : higher and lower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5B3FF-61EA-13B1-8ADA-4E853C695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5444"/>
            <a:ext cx="9296401" cy="758190"/>
          </a:xfrm>
        </p:spPr>
        <p:txBody>
          <a:bodyPr/>
          <a:lstStyle/>
          <a:p>
            <a:r>
              <a:rPr lang="en-US" dirty="0"/>
              <a:t>THE “WOW” IN OUR SOLUTION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7330A2-3491-6FC2-0A09-A0C9656A6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830568"/>
              </p:ext>
            </p:extLst>
          </p:nvPr>
        </p:nvGraphicFramePr>
        <p:xfrm>
          <a:off x="1371600" y="1447800"/>
          <a:ext cx="5791203" cy="4027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3467">
                  <a:extLst>
                    <a:ext uri="{9D8B030D-6E8A-4147-A177-3AD203B41FA5}">
                      <a16:colId xmlns:a16="http://schemas.microsoft.com/office/drawing/2014/main" val="3818376092"/>
                    </a:ext>
                  </a:extLst>
                </a:gridCol>
                <a:gridCol w="1930401">
                  <a:extLst>
                    <a:ext uri="{9D8B030D-6E8A-4147-A177-3AD203B41FA5}">
                      <a16:colId xmlns:a16="http://schemas.microsoft.com/office/drawing/2014/main" val="1802789302"/>
                    </a:ext>
                  </a:extLst>
                </a:gridCol>
                <a:gridCol w="643467">
                  <a:extLst>
                    <a:ext uri="{9D8B030D-6E8A-4147-A177-3AD203B41FA5}">
                      <a16:colId xmlns:a16="http://schemas.microsoft.com/office/drawing/2014/main" val="515584972"/>
                    </a:ext>
                  </a:extLst>
                </a:gridCol>
                <a:gridCol w="643467">
                  <a:extLst>
                    <a:ext uri="{9D8B030D-6E8A-4147-A177-3AD203B41FA5}">
                      <a16:colId xmlns:a16="http://schemas.microsoft.com/office/drawing/2014/main" val="2106454132"/>
                    </a:ext>
                  </a:extLst>
                </a:gridCol>
                <a:gridCol w="643467">
                  <a:extLst>
                    <a:ext uri="{9D8B030D-6E8A-4147-A177-3AD203B41FA5}">
                      <a16:colId xmlns:a16="http://schemas.microsoft.com/office/drawing/2014/main" val="1688388004"/>
                    </a:ext>
                  </a:extLst>
                </a:gridCol>
                <a:gridCol w="643467">
                  <a:extLst>
                    <a:ext uri="{9D8B030D-6E8A-4147-A177-3AD203B41FA5}">
                      <a16:colId xmlns:a16="http://schemas.microsoft.com/office/drawing/2014/main" val="733498670"/>
                    </a:ext>
                  </a:extLst>
                </a:gridCol>
                <a:gridCol w="643467">
                  <a:extLst>
                    <a:ext uri="{9D8B030D-6E8A-4147-A177-3AD203B41FA5}">
                      <a16:colId xmlns:a16="http://schemas.microsoft.com/office/drawing/2014/main" val="712744670"/>
                    </a:ext>
                  </a:extLst>
                </a:gridCol>
              </a:tblGrid>
              <a:tr h="42248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IN" sz="2200" u="none" strike="noStrike">
                          <a:effectLst/>
                        </a:rPr>
                        <a:t>EMPLOYEE SALARY RECORD</a:t>
                      </a:r>
                      <a:endParaRPr lang="en-IN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958005"/>
                  </a:ext>
                </a:extLst>
              </a:tr>
              <a:tr h="2253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ID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NAME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AGE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GENDER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SALARY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52993424"/>
                  </a:ext>
                </a:extLst>
              </a:tr>
              <a:tr h="2253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BHAVYA 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47441324"/>
                  </a:ext>
                </a:extLst>
              </a:tr>
              <a:tr h="2253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YAFA B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150000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6663245"/>
                  </a:ext>
                </a:extLst>
              </a:tr>
              <a:tr h="2253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KEVIN 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58247236"/>
                  </a:ext>
                </a:extLst>
              </a:tr>
              <a:tr h="2253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BAASHA 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2346756"/>
                  </a:ext>
                </a:extLst>
              </a:tr>
              <a:tr h="2253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MOHAMMED SAMEER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2412166"/>
                  </a:ext>
                </a:extLst>
              </a:tr>
              <a:tr h="2253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VARSHA 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6034649"/>
                  </a:ext>
                </a:extLst>
              </a:tr>
              <a:tr h="2253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PREETHI 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4264735"/>
                  </a:ext>
                </a:extLst>
              </a:tr>
              <a:tr h="2253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LAVANYA 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65000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0028694"/>
                  </a:ext>
                </a:extLst>
              </a:tr>
              <a:tr h="2253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PRIYADHARSHINI 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45000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37772457"/>
                  </a:ext>
                </a:extLst>
              </a:tr>
              <a:tr h="2253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LAVANYA 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0951677"/>
                  </a:ext>
                </a:extLst>
              </a:tr>
              <a:tr h="2253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UMMU ISHRA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18000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74151721"/>
                  </a:ext>
                </a:extLst>
              </a:tr>
              <a:tr h="2253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NASIR 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25000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704767"/>
                  </a:ext>
                </a:extLst>
              </a:tr>
              <a:tr h="2253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LOKSHA 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68247375"/>
                  </a:ext>
                </a:extLst>
              </a:tr>
              <a:tr h="2253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KASI HARSHATH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240000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700603"/>
                  </a:ext>
                </a:extLst>
              </a:tr>
              <a:tr h="2253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NASIM V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27176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E89E727-4F2F-3E6B-CB57-5E42776B10CD}"/>
              </a:ext>
            </a:extLst>
          </p:cNvPr>
          <p:cNvSpPr txBox="1"/>
          <p:nvPr/>
        </p:nvSpPr>
        <p:spPr>
          <a:xfrm>
            <a:off x="1066801" y="5638800"/>
            <a:ext cx="57912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spc="20" dirty="0"/>
              <a:t>The wow factor consists the salary records of </a:t>
            </a:r>
            <a:br>
              <a:rPr lang="en-IN" sz="1800" spc="20" dirty="0"/>
            </a:br>
            <a:r>
              <a:rPr lang="en-IN" sz="1800" spc="20" dirty="0"/>
              <a:t>                  employee working in the company. I used the</a:t>
            </a:r>
            <a:br>
              <a:rPr lang="en-IN" sz="1800" spc="20" dirty="0"/>
            </a:br>
            <a:r>
              <a:rPr lang="en-IN" sz="1800" spc="20" dirty="0"/>
              <a:t>                  bar diagram.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781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620</Words>
  <Application>Microsoft Office PowerPoint</Application>
  <PresentationFormat>Widescreen</PresentationFormat>
  <Paragraphs>342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Salary Analysis using Excel  </vt:lpstr>
      <vt:lpstr>PROJECT TITLE</vt:lpstr>
      <vt:lpstr>AGENDA</vt:lpstr>
      <vt:lpstr>PROBLEM STATEMENT      Salary base among the employee from the different sectors are used the excel techniques for the performance analysis.</vt:lpstr>
      <vt:lpstr>PROJECT OVERVIEW</vt:lpstr>
      <vt:lpstr>WHO ARE THE END USERS?</vt:lpstr>
      <vt:lpstr>OUR SOLUTION AND ITS VALUE PROPOSITION                  Sorting-The alphabetic order                           Filtering-Remove missing value                           Formula-Excel formulas                           Graph-Bar diagram </vt:lpstr>
      <vt:lpstr>Dataset Description      Employee record: salary record of employee in the company      Employee ID      : 1,2,3,4,5,6,7,8,9,10,11,12,13,14,15.      Salary                 : higher and lower</vt:lpstr>
      <vt:lpstr>THE “WOW” IN OUR SOLUTION</vt:lpstr>
      <vt:lpstr>PowerPoint Presentation</vt:lpstr>
      <vt:lpstr>RESULTS</vt:lpstr>
      <vt:lpstr>Conclusion      The main aim to analysis the employee performance through the salary base. Greater things in business are never done by one person. They are done by a team of people.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priyankaprabu1905@outlook.com</cp:lastModifiedBy>
  <cp:revision>16</cp:revision>
  <dcterms:created xsi:type="dcterms:W3CDTF">2024-03-29T15:07:22Z</dcterms:created>
  <dcterms:modified xsi:type="dcterms:W3CDTF">2024-09-01T13:34:57Z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