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3852" r:id="rId6"/>
    <p:sldId id="261" r:id="rId7"/>
    <p:sldId id="384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94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322" y="2472660"/>
            <a:ext cx="8481391" cy="2396686"/>
          </a:xfrm>
          <a:noFill/>
        </p:spPr>
        <p:txBody>
          <a:bodyPr anchor="b">
            <a:noAutofit/>
          </a:bodyPr>
          <a:lstStyle/>
          <a:p>
            <a:r>
              <a:rPr lang="en-US" b="0" i="0" dirty="0" err="1">
                <a:solidFill>
                  <a:srgbClr val="252423"/>
                </a:solidFill>
                <a:effectLst/>
                <a:latin typeface="Segoe UI Bold" panose="020B0802040204020203" pitchFamily="34" charset="0"/>
              </a:rPr>
              <a:t>Youtube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 Bold" panose="020B0802040204020203" pitchFamily="34" charset="0"/>
              </a:rPr>
              <a:t> song video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40977A-00C3-4E53-94E1-E02FD8BFEF4D}"/>
              </a:ext>
            </a:extLst>
          </p:cNvPr>
          <p:cNvSpPr txBox="1"/>
          <p:nvPr/>
        </p:nvSpPr>
        <p:spPr>
          <a:xfrm>
            <a:off x="755374" y="304800"/>
            <a:ext cx="870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1. Data Cleaning and Preparation: - Clean and preprocess the dataset, handling missing values or outliers. - Convert relevant columns to appropriate data types.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F46D4-4E96-4EC4-9997-D39B09B21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3" y="1137644"/>
            <a:ext cx="10124661" cy="523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0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CA6C37-C303-4425-A1D8-9052DAB1F7BA}"/>
              </a:ext>
            </a:extLst>
          </p:cNvPr>
          <p:cNvSpPr txBox="1"/>
          <p:nvPr/>
        </p:nvSpPr>
        <p:spPr>
          <a:xfrm>
            <a:off x="675860" y="212034"/>
            <a:ext cx="1037645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Clustered column chart for:</a:t>
            </a:r>
          </a:p>
          <a:p>
            <a:endParaRPr lang="en-GB" dirty="0"/>
          </a:p>
          <a:p>
            <a:r>
              <a:rPr lang="en-GB" dirty="0"/>
              <a:t>2. Exploratory Data Analysis (EDA): </a:t>
            </a:r>
          </a:p>
          <a:p>
            <a:r>
              <a:rPr lang="en-GB" dirty="0"/>
              <a:t>- Explore patterns and distributions in view counts, like counts, and comments. </a:t>
            </a:r>
          </a:p>
          <a:p>
            <a:pPr marL="285750" indent="-285750">
              <a:buFontTx/>
              <a:buChar char="-"/>
            </a:pPr>
            <a:r>
              <a:rPr lang="en-GB" dirty="0"/>
              <a:t>Identify trends in the popularity and engagement of YouTube song videos.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3. Content and Channel Analysis:</a:t>
            </a:r>
          </a:p>
          <a:p>
            <a:r>
              <a:rPr lang="en-GB" dirty="0"/>
              <a:t> - </a:t>
            </a:r>
            <a:r>
              <a:rPr lang="en-GB" dirty="0" err="1"/>
              <a:t>Analyze</a:t>
            </a:r>
            <a:r>
              <a:rPr lang="en-GB" dirty="0"/>
              <a:t> the distribution of videos across different channels.</a:t>
            </a:r>
          </a:p>
          <a:p>
            <a:r>
              <a:rPr lang="en-GB" dirty="0"/>
              <a:t> - Identify popular tags and their correlation with view counts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b="1" dirty="0"/>
              <a:t>Line chart for:</a:t>
            </a:r>
          </a:p>
          <a:p>
            <a:pPr marL="285750" indent="-285750">
              <a:buFontTx/>
              <a:buChar char="-"/>
            </a:pPr>
            <a:r>
              <a:rPr lang="en-GB" dirty="0"/>
              <a:t>4. Temporal Trends:</a:t>
            </a:r>
          </a:p>
          <a:p>
            <a:pPr marL="285750" indent="-285750">
              <a:buFontTx/>
              <a:buChar char="-"/>
            </a:pPr>
            <a:r>
              <a:rPr lang="en-GB" dirty="0"/>
              <a:t> - Explore how YouTube song video metrics vary over time. </a:t>
            </a:r>
          </a:p>
          <a:p>
            <a:pPr marL="285750" indent="-285750">
              <a:buFontTx/>
              <a:buChar char="-"/>
            </a:pPr>
            <a:r>
              <a:rPr lang="en-GB" dirty="0"/>
              <a:t>Identify peak publishing times and their impact on engagement. 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b="1" dirty="0"/>
              <a:t>Area chart</a:t>
            </a:r>
          </a:p>
          <a:p>
            <a:pPr marL="285750" indent="-285750">
              <a:buFontTx/>
              <a:buChar char="-"/>
            </a:pPr>
            <a:r>
              <a:rPr lang="en-GB" dirty="0"/>
              <a:t>5. User Engagement Insights:</a:t>
            </a:r>
          </a:p>
          <a:p>
            <a:pPr marL="285750" indent="-285750">
              <a:buFontTx/>
              <a:buChar char="-"/>
            </a:pPr>
            <a:r>
              <a:rPr lang="en-GB" dirty="0"/>
              <a:t> - Investigate relationships between likes, comments, and views.</a:t>
            </a:r>
          </a:p>
          <a:p>
            <a:pPr marL="285750" indent="-285750">
              <a:buFontTx/>
              <a:buChar char="-"/>
            </a:pPr>
            <a:r>
              <a:rPr lang="en-GB" dirty="0"/>
              <a:t> - Identify factors influencing user engagement with YouTube song videos. 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Yasmin </a:t>
            </a:r>
            <a:r>
              <a:rPr lang="en-US" dirty="0" err="1"/>
              <a:t>mohamed</a:t>
            </a:r>
            <a:endParaRPr lang="en-US" dirty="0"/>
          </a:p>
          <a:p>
            <a:r>
              <a:rPr lang="en-US" dirty="0"/>
              <a:t>yasmin207030@gmail.com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1318</TotalTime>
  <Words>177</Words>
  <Application>Microsoft Office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Arial</vt:lpstr>
      <vt:lpstr>Avenir Next LT Pro</vt:lpstr>
      <vt:lpstr>Avenir Next LT Pro Light</vt:lpstr>
      <vt:lpstr>Calibri</vt:lpstr>
      <vt:lpstr>Segoe UI Bold</vt:lpstr>
      <vt:lpstr>Tw Cen MT</vt:lpstr>
      <vt:lpstr>Custom</vt:lpstr>
      <vt:lpstr>Youtube song video dashboard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FNU LNU</dc:creator>
  <cp:lastModifiedBy>FNU LNU</cp:lastModifiedBy>
  <cp:revision>3</cp:revision>
  <dcterms:created xsi:type="dcterms:W3CDTF">2024-07-06T19:48:01Z</dcterms:created>
  <dcterms:modified xsi:type="dcterms:W3CDTF">2024-07-07T17:46:46Z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