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84" r:id="rId3"/>
    <p:sldId id="269" r:id="rId4"/>
    <p:sldId id="285" r:id="rId5"/>
    <p:sldId id="272" r:id="rId6"/>
    <p:sldId id="274" r:id="rId7"/>
    <p:sldId id="278" r:id="rId8"/>
    <p:sldId id="279" r:id="rId9"/>
    <p:sldId id="280" r:id="rId10"/>
    <p:sldId id="283" r:id="rId11"/>
    <p:sldId id="28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AB7D"/>
    <a:srgbClr val="336EA8"/>
    <a:srgbClr val="94B9D6"/>
    <a:srgbClr val="1869A6"/>
    <a:srgbClr val="FFF9E7"/>
    <a:srgbClr val="2A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60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1773-843B-402D-B943-E7367BE302C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223A7-FDE5-4555-AB7B-2BBB96A8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320F9A-DFA0-4189-B502-951ABE0D9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26E85-A47D-4EB8-AACC-5D71388BF9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96502-5A71-49D7-91EF-E9D795A0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2CB4-0340-43A8-A558-65E5F6C9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AB7B-7005-4435-A7A3-37533F4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7F9-2A00-47FF-A8CF-CA2FA3234A29}" type="datetime1">
              <a:rPr lang="en-US" smtClean="0"/>
              <a:t>10/15/24</a:t>
            </a:fld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D404EBF-6236-4A3D-BEB9-F17357463B06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7D51-1B41-4AAB-838C-EF900F85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0C4BE-FE7F-4C02-9A3E-71BC3A48C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5140D0A2-F8A9-7918-6D42-0B21462A7985}"/>
              </a:ext>
            </a:extLst>
          </p:cNvPr>
          <p:cNvSpPr/>
          <p:nvPr userDrawn="1"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9A13-D855-42EA-8471-DDA8E13B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7062-6971-4C1F-A975-AC85DCD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55ECB-B9CD-4FA5-AACA-CDD01AAC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606B-F0E0-4BB1-94D6-738E49D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263D-828A-4F7C-B53F-CF7F3AF23101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5738-7A1D-4D54-ADFC-91C34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C986-B0A0-4B82-9134-1B7676F5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5B8BC-3AC4-4059-BB3C-B12B6148A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1D0E-02A9-4DFB-8CA3-A94A10E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F7A1-D368-4F71-BA41-54CA742F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11DA-715D-4CCB-8B4E-F539348944E6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9678-2347-4C47-858A-5508F83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0E8F-0367-4945-87E5-F2D254A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A88-1EE1-3422-84E1-7CB361B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FC91-FAA2-D65F-E901-C6884F9C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10/15/24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8D4D-60AF-93C1-9BF4-DCE9AEF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D901-3047-7838-FFFA-C6F934B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B6D-1D51-4444-8393-E35BA63F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61446-D5C8-48D6-8362-2691AC20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4AA4-5DCE-4AE8-9BC9-F29480F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7058-AB46-40A5-B5AE-E9862D3C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426E-5AEB-4C83-A17B-24163816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E44-49C7-449D-9550-1E7B659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A4F7-FE01-4FEF-BC23-4EBFFF37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87F4-F1D2-4A96-86BB-A483107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9BA3-57A0-4B4B-A089-2C5CE870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FDF6D-CD2D-433E-84D7-E83F8FCE5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BDD0D-C88D-431E-BC92-4367CEB00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BEB5-E386-9685-E6D3-A062E9E4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7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5BB-1073-4118-9189-772DE57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C724-756A-4777-8D83-3CD9AFD1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C4DE-2AB7-4E43-BFBA-6FF436D9B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BCCFF-F409-4BF2-9883-91BA170B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546C-EE17-4181-9D6E-D78043A81B8F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2A71-7516-408D-862B-A5F3404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13D0-7994-4BCE-AE17-12E991F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14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CC53-ADBE-4538-BDCF-8A6C0C07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7BC3-80C1-40A0-B8BD-B9E9F564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7EDB-C158-4B0F-AC48-1D7DE7DC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96D1-3002-4810-98AF-A275B6334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BB9A-2C9B-4E96-9E5C-6C3BE644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9CCF-14FE-46E4-AEF3-3520D661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EA4-61AE-4340-8E71-F8E1C0C7F674}" type="datetime1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93FD-6F8C-4BED-896C-CBA26D0E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6D6A-EFFC-4E81-9BDD-C595B6C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6566-0B23-4F08-ACF0-2DDFF54A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6B25-2A2B-41A7-AF6D-57D5055F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5C9F0-C082-4566-AEB4-F08316D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F48D6-A9E0-485D-BA28-15D5DAC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2526D-307A-4059-80C4-1413758A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822F-3DE8-45A0-9F67-6061DB1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B196-D439-43FF-B35C-F9A301B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8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350E-3F73-4F95-89B8-BF9D660E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4F2-B1FE-4665-B99F-04C8EBA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F0C4-D797-433C-B73A-9C3B4D1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DABF-2DE9-4FD5-B4A8-5E200B98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E29-3541-490B-A77A-28C8A779906A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2E28-C4D1-4761-BD12-20FBE94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F5A0-DC82-4F6C-8E49-2C9987C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410-9CC3-4CD7-A18A-2A1FBD8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17FFE-99AB-4F61-A4A2-7D7A5832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FC75-BA25-436F-A339-F8970D50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E525-9C27-44A4-ADC4-FEBFF450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6057-4896-492E-A421-79CA1BC6A688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E2F3-7DBB-4D25-9537-D2D24B0D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A639-0697-4DE3-8BE3-94C24D6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7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972D6-1319-4F4E-A35B-D719D3F5F86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5C812-25A0-4E40-A6AB-B4A290A6315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B25836A6-A2F7-4171-AA21-6CC267FCC70F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1E89A-F8E2-4201-95AC-F9DBA9C318F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E728FAA-6989-49E4-827F-768285FCB943}"/>
              </a:ext>
            </a:extLst>
          </p:cNvPr>
          <p:cNvSpPr/>
          <p:nvPr userDrawn="1"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A08C-8FDB-46C4-8ADC-9425CB5F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7012-56A5-4A5F-AE60-B293BCF5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9DDF-39F3-4F98-9232-F9B55E8C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2979B47-FAC9-4AEE-B74B-3F584ED26D59}" type="datetime1">
              <a:rPr lang="en-US" smtClean="0"/>
              <a:pPr/>
              <a:t>10/15/24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2B0E-0FEF-49F7-B246-1C5E6D54C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@MCIT-2024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069-45EF-4F1D-8025-75594D26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5039-D513-FFAD-142A-62C1DD10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84FD2-D4E3-D796-9562-28E235AD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54DB0-3247-C576-7E77-DDD32DF2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B1704E-2A71-6661-6C58-814369426803}"/>
              </a:ext>
            </a:extLst>
          </p:cNvPr>
          <p:cNvSpPr txBox="1">
            <a:spLocks/>
          </p:cNvSpPr>
          <p:nvPr/>
        </p:nvSpPr>
        <p:spPr>
          <a:xfrm>
            <a:off x="971365" y="1093629"/>
            <a:ext cx="5473885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Please follow Presentation Instructions: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07DD10C-6134-2126-E716-45B934AD9BBE}"/>
              </a:ext>
            </a:extLst>
          </p:cNvPr>
          <p:cNvSpPr txBox="1">
            <a:spLocks/>
          </p:cNvSpPr>
          <p:nvPr/>
        </p:nvSpPr>
        <p:spPr>
          <a:xfrm>
            <a:off x="971364" y="1563226"/>
            <a:ext cx="10382435" cy="4359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1: Cover 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Project Title: [Insert Project Title]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Presenter's Name: [Your Name]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Date: [Date of Presentation]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2: Project Idea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Brief description of the problem being solved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Overview of the proposed solution (high-level idea)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Unique value proposition (Explain what makes your project stand out)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Slide3: Project Wireframe 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Visual representation of key user interfaces (e.g., homepage, dashboard)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Overview of user journey (from onboarding to core features) | </a:t>
            </a:r>
            <a:r>
              <a:rPr lang="en-US" sz="1800" b="1" dirty="0">
                <a:solidFill>
                  <a:srgbClr val="FF0000"/>
                </a:solidFill>
                <a:latin typeface="Söhne"/>
              </a:rPr>
              <a:t>*Note: for software groups only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Focus on usability and user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0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6404-AE30-CF90-8B09-126EEB2F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7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E7E2-D49E-9F6C-D69D-0649BC6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7946-07C7-DC10-0F0C-F689D300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A019-1D12-BE93-542A-C0C676A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10</a:t>
            </a:fld>
            <a:endParaRPr lang="en-US"/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B1315722-9528-1E07-C244-4C80A2110232}"/>
              </a:ext>
            </a:extLst>
          </p:cNvPr>
          <p:cNvSpPr/>
          <p:nvPr/>
        </p:nvSpPr>
        <p:spPr>
          <a:xfrm>
            <a:off x="7326052" y="4564954"/>
            <a:ext cx="4196424" cy="827092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6C2C7B1-DD6B-7143-A875-4A7C8DAFF9EF}"/>
              </a:ext>
            </a:extLst>
          </p:cNvPr>
          <p:cNvSpPr/>
          <p:nvPr/>
        </p:nvSpPr>
        <p:spPr>
          <a:xfrm>
            <a:off x="7326052" y="3161743"/>
            <a:ext cx="4196424" cy="827092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0914BBCA-B9BB-F5E9-1BD1-14D694A13AB2}"/>
              </a:ext>
            </a:extLst>
          </p:cNvPr>
          <p:cNvSpPr/>
          <p:nvPr/>
        </p:nvSpPr>
        <p:spPr>
          <a:xfrm>
            <a:off x="7326052" y="1758532"/>
            <a:ext cx="4196424" cy="827092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26B98E-2130-F5AB-5AF3-3F3A1DB8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052" y="1758532"/>
            <a:ext cx="4196424" cy="827092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7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6404-AE30-CF90-8B09-126EEB2F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E7E2-D49E-9F6C-D69D-0649BC6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7946-07C7-DC10-0F0C-F689D300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A019-1D12-BE93-542A-C0C676A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8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C78F2-647C-148E-CC5E-2259C27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6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A1B6-8475-7E4A-D83D-79ECFB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30816-51B4-9206-EDD7-8CE0F1C7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8CF5-4570-3776-081E-BF9AD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71365" y="1347629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b="1">
                <a:solidFill>
                  <a:srgbClr val="0D0D0D"/>
                </a:solidFill>
                <a:latin typeface="Söhne"/>
                <a:ea typeface="+mn-ea"/>
                <a:cs typeface="+mn-cs"/>
              </a:rPr>
              <a:t>Please follow Presentation Instructions:</a:t>
            </a:r>
            <a:endParaRPr lang="en-US" sz="24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CA9151-E50E-5FC3-427A-A17AF57D91A7}"/>
              </a:ext>
            </a:extLst>
          </p:cNvPr>
          <p:cNvSpPr txBox="1">
            <a:spLocks/>
          </p:cNvSpPr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4: End Users + Features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Define primary user personas (e.g., individuals, businesses, organization, etc.)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Key features that address user needs (list the most critical functionalities)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Explain how the features solve the problems of each end-user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5: Data Structure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Description of the database architecture (e.g., relational, non-relational)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Key entities and relationships between data points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Data flow (how data is collected, stored, and accessed). </a:t>
            </a:r>
            <a:r>
              <a:rPr lang="en-US" sz="1800" b="1" dirty="0">
                <a:solidFill>
                  <a:srgbClr val="FF0000"/>
                </a:solidFill>
                <a:latin typeface="Söhne"/>
              </a:rPr>
              <a:t>*Note: If you used CSV file, describe the features, the shape of data, balanced or not, used techniques, etc..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Final 6: Programming Languages + Frameworks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List the main programming languages used (e.g., Python, JavaScript)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Highlight frameworks/tools used (e.g., Django, React)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Mention any supporting technologies (e.g., APIs, cloud platforms)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9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A1B6-8475-7E4A-D83D-79ECFB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30816-51B4-9206-EDD7-8CE0F1C7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8CF5-4570-3776-081E-BF9AD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71365" y="1347629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Please follow Presentation Instructions: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CA9151-E50E-5FC3-427A-A17AF57D91A7}"/>
              </a:ext>
            </a:extLst>
          </p:cNvPr>
          <p:cNvSpPr txBox="1">
            <a:spLocks/>
          </p:cNvSpPr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7: Live Application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Showcase the current state of the live application or dashboard.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8: Deliverables (Reports, etc.)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List of reports and documentation to be provided (e.g., technical specs, user manuals)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Other final products (e.g., working app, source code repository)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9: Project Team + Roles</a:t>
            </a:r>
            <a:endParaRPr lang="en-US" sz="1800" b="1" dirty="0">
              <a:solidFill>
                <a:srgbClr val="0D0D0D"/>
              </a:solidFill>
              <a:latin typeface="Söhne"/>
            </a:endParaRPr>
          </a:p>
          <a:p>
            <a:r>
              <a:rPr lang="en-US" sz="1800" dirty="0"/>
              <a:t>List the core team members</a:t>
            </a:r>
          </a:p>
          <a:p>
            <a:r>
              <a:rPr lang="en-US" sz="1800" dirty="0"/>
              <a:t>Key responsibilities for each team member within the project</a:t>
            </a:r>
          </a:p>
          <a:p>
            <a:r>
              <a:rPr lang="en-US" sz="1800" dirty="0"/>
              <a:t>Project Pipeline (Describe project tasks Step by Step)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Timeline for deliverables (milestones and deadlines)</a:t>
            </a:r>
          </a:p>
        </p:txBody>
      </p:sp>
    </p:spTree>
    <p:extLst>
      <p:ext uri="{BB962C8B-B14F-4D97-AF65-F5344CB8AC3E}">
        <p14:creationId xmlns:p14="http://schemas.microsoft.com/office/powerpoint/2010/main" val="352007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A1B6-8475-7E4A-D83D-79ECFB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30816-51B4-9206-EDD7-8CE0F1C7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8CF5-4570-3776-081E-BF9AD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71365" y="1347629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b="1">
                <a:solidFill>
                  <a:srgbClr val="0D0D0D"/>
                </a:solidFill>
                <a:latin typeface="Söhne"/>
                <a:ea typeface="+mn-ea"/>
                <a:cs typeface="+mn-cs"/>
              </a:rPr>
              <a:t>Please follow Presentation Instructions:</a:t>
            </a:r>
            <a:endParaRPr lang="en-US" sz="24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CA9151-E50E-5FC3-427A-A17AF57D91A7}"/>
              </a:ext>
            </a:extLst>
          </p:cNvPr>
          <p:cNvSpPr txBox="1">
            <a:spLocks/>
          </p:cNvSpPr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10: Thank You 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Contact information for follow-up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Invitation for questions or feedback</a:t>
            </a:r>
          </a:p>
        </p:txBody>
      </p:sp>
    </p:spTree>
    <p:extLst>
      <p:ext uri="{BB962C8B-B14F-4D97-AF65-F5344CB8AC3E}">
        <p14:creationId xmlns:p14="http://schemas.microsoft.com/office/powerpoint/2010/main" val="318069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E8952-2D28-008E-E396-580D78D4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05089-B7E0-865E-D29C-EFD76B57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FF0000"/>
                </a:solidFill>
                <a:latin typeface="Söhne"/>
                <a:ea typeface="+mn-ea"/>
                <a:cs typeface="+mn-cs"/>
              </a:rPr>
              <a:t>MANDATORY</a:t>
            </a:r>
            <a:r>
              <a:rPr lang="en-US" sz="2200" b="1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 Color Scheme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C6E2D-916B-3EE9-353A-63CE8558C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10"/>
          <a:stretch/>
        </p:blipFill>
        <p:spPr>
          <a:xfrm>
            <a:off x="3581401" y="833618"/>
            <a:ext cx="3259238" cy="5190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F09C6F-6452-285B-D1B9-58FFB54DE397}"/>
              </a:ext>
            </a:extLst>
          </p:cNvPr>
          <p:cNvSpPr txBox="1"/>
          <p:nvPr/>
        </p:nvSpPr>
        <p:spPr>
          <a:xfrm>
            <a:off x="4863564" y="201399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 panose="020B0503030403020204" pitchFamily="34" charset="0"/>
              </a:rPr>
              <a:t>#047954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E7F67-8BB8-CD64-19D6-E9FAE2E7084C}"/>
              </a:ext>
            </a:extLst>
          </p:cNvPr>
          <p:cNvSpPr txBox="1"/>
          <p:nvPr/>
        </p:nvSpPr>
        <p:spPr>
          <a:xfrm>
            <a:off x="4843718" y="3139510"/>
            <a:ext cx="105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 panose="020B0503030403020204" pitchFamily="34" charset="0"/>
              </a:rPr>
              <a:t>#0FAB7D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FD65F-78E6-13C1-CE07-D6ED6F640E01}"/>
              </a:ext>
            </a:extLst>
          </p:cNvPr>
          <p:cNvSpPr txBox="1"/>
          <p:nvPr/>
        </p:nvSpPr>
        <p:spPr>
          <a:xfrm>
            <a:off x="4854747" y="421261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 panose="020B0503030403020204" pitchFamily="34" charset="0"/>
              </a:rPr>
              <a:t>#336EA8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D596A-A0F4-9B78-8875-81FA50BFB522}"/>
              </a:ext>
            </a:extLst>
          </p:cNvPr>
          <p:cNvSpPr txBox="1"/>
          <p:nvPr/>
        </p:nvSpPr>
        <p:spPr>
          <a:xfrm>
            <a:off x="4863564" y="514103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 panose="020B0503030403020204" pitchFamily="34" charset="0"/>
              </a:rPr>
              <a:t>#D7B119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Söhne"/>
                <a:ea typeface="+mn-ea"/>
                <a:cs typeface="+mn-cs"/>
              </a:rPr>
              <a:t>Note: </a:t>
            </a:r>
            <a:r>
              <a:rPr lang="en-US" sz="2000" b="1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This is the official</a:t>
            </a:r>
          </a:p>
          <a:p>
            <a:r>
              <a:rPr lang="en-US" sz="2000" b="1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 color scheme for DEPI</a:t>
            </a:r>
          </a:p>
          <a:p>
            <a:r>
              <a:rPr lang="en-US" sz="2000" b="1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 Feel free To use it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242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36FF-56D5-B2A8-CAF7-4A1D8E7A8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2B543-7EDB-6727-D8C3-805E1C1E5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9DE92-BF09-18B7-EA23-C7DD041A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93C0-E01E-118A-CA95-592D6654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0B66-9776-1769-3710-74383D24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1285875"/>
            <a:ext cx="6559550" cy="44481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968ED-5741-B239-07A0-FABC001B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BAB07-AC63-A87B-A58C-3042302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5FAC0-E845-EE58-8E92-9D411078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3" y="1677910"/>
            <a:ext cx="3913971" cy="31458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1691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1285875"/>
            <a:ext cx="6559550" cy="44481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968ED-5741-B239-07A0-FABC001B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BAB07-AC63-A87B-A58C-3042302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5FAC0-E845-EE58-8E92-9D411078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48B205-585A-726F-378D-FE11C3A68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7" y="2063376"/>
            <a:ext cx="2645893" cy="2731245"/>
          </a:xfrm>
          <a:prstGeom prst="ellipse">
            <a:avLst/>
          </a:prstGeom>
          <a:ln w="63500" cap="rnd">
            <a:solidFill>
              <a:srgbClr val="336EA8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Block Arc 6">
            <a:extLst>
              <a:ext uri="{FF2B5EF4-FFF2-40B4-BE49-F238E27FC236}">
                <a16:creationId xmlns:a16="http://schemas.microsoft.com/office/drawing/2014/main" id="{FDAAF484-AF3B-E506-AA71-3EF3E4C9FA68}"/>
              </a:ext>
            </a:extLst>
          </p:cNvPr>
          <p:cNvSpPr/>
          <p:nvPr/>
        </p:nvSpPr>
        <p:spPr>
          <a:xfrm rot="5400000">
            <a:off x="-965997" y="4069881"/>
            <a:ext cx="1942680" cy="1469097"/>
          </a:xfrm>
          <a:prstGeom prst="blockArc">
            <a:avLst/>
          </a:prstGeom>
          <a:solidFill>
            <a:srgbClr val="94B9D6"/>
          </a:solidFill>
          <a:ln>
            <a:solidFill>
              <a:srgbClr val="94B9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2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1285875"/>
            <a:ext cx="6559550" cy="44481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968ED-5741-B239-07A0-FABC001B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BAB07-AC63-A87B-A58C-3042302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5FAC0-E845-EE58-8E92-9D411078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AE5E-2515-9609-EF1C-A25E1ED8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5" y="1932029"/>
            <a:ext cx="4218798" cy="28714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336EA8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154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7529</TotalTime>
  <Words>450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MyriadPro-Regular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Fathi Mohamed</cp:lastModifiedBy>
  <cp:revision>23</cp:revision>
  <dcterms:created xsi:type="dcterms:W3CDTF">2024-03-14T10:03:54Z</dcterms:created>
  <dcterms:modified xsi:type="dcterms:W3CDTF">2024-10-14T23:11:10Z</dcterms:modified>
</cp:coreProperties>
</file>