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2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2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unirc.it/documentazione/materiale_didattico/599_2008_93_1623.pdf" TargetMode="External"/><Relationship Id="rId4" Type="http://schemas.openxmlformats.org/officeDocument/2006/relationships/hyperlink" Target="http://www.slideshare.net/RosarioTurco/algoritmi-di-clustering" TargetMode="External"/><Relationship Id="rId5" Type="http://schemas.openxmlformats.org/officeDocument/2006/relationships/hyperlink" Target="http://docplayer.it/6646546-Il-clustering-13-1-introduzione-al-clustering.html" TargetMode="External"/><Relationship Id="rId6" Type="http://schemas.openxmlformats.org/officeDocument/2006/relationships/hyperlink" Target="http://www-users.cs.umn.edu/~han/dmclass/chameleo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Algoritmo CHAMELEON	</a:t>
            </a:r>
            <a:endParaRPr b="0" i="0" sz="54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it-IT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Yasmin Sarbaoui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it-IT"/>
              <a:t>W</a:t>
            </a:r>
            <a:r>
              <a:rPr b="0" i="0" lang="it-IT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illiam </a:t>
            </a:r>
            <a:r>
              <a:rPr lang="it-IT"/>
              <a:t>Rodríguez</a:t>
            </a:r>
            <a:endParaRPr b="0" i="0" sz="18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2589200" y="1641200"/>
            <a:ext cx="89154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FASE 1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it-IT"/>
              <a:t>Contracción del grafo de los k vecinos más cercanos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Particionamento de grafos para agrupar los puntos en subgrupos con algoritmo hMETIS</a:t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FASE 2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it-IT"/>
              <a:t>Algoritmo jeràrquico de clustering aglomerativo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it-IT"/>
              <a:t>Se va encontrando los clusters genuinos dependiendo de interconectividad y cercanía</a:t>
            </a:r>
            <a:endParaRPr/>
          </a:p>
          <a:p>
            <a:pPr indent="0" lvl="1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360" y="4022286"/>
            <a:ext cx="6679500" cy="18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00" y="1751125"/>
            <a:ext cx="8911675" cy="422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 - Interconectividad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1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EC</a:t>
            </a:r>
            <a:r>
              <a:rPr b="1" i="0" lang="it-IT" sz="11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{Ci, Cj}</a:t>
            </a:r>
            <a:endParaRPr b="1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Interconectividad absoluta entre Ci y Cj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Suma de los pesos de las aristas que conectan vertices de Ci con los de Cj</a:t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1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EC</a:t>
            </a:r>
            <a:r>
              <a:rPr b="1" i="0" lang="it-IT" sz="11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Ci</a:t>
            </a:r>
            <a:endParaRPr b="1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Interconectividad interna de un cluster Ci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Tamano de su bisector de corte mìnimo (min-cut)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i.e suma de los pesos de las aristas que dividen el grafo en dos partes iguales</a:t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1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RI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Interconectividad relativa </a:t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625" y="5083000"/>
            <a:ext cx="29813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 - Proximidad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2592924" y="1905000"/>
            <a:ext cx="8911687" cy="4006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RC(C</a:t>
            </a:r>
            <a:r>
              <a:rPr b="0" i="0" lang="it-IT" sz="11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, C</a:t>
            </a:r>
            <a:r>
              <a:rPr b="0" i="0" lang="it-IT" sz="11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j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Proximidad relativa entre dos clusters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Cercanìa absoluta entre los dos clusters normalizada con respecto a la cercanìa interna de los dos</a:t>
            </a:r>
            <a:endParaRPr/>
          </a:p>
          <a:p>
            <a: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it-IT"/>
              <a:t>E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 numera</a:t>
            </a:r>
            <a:r>
              <a:rPr lang="it-IT"/>
              <a:t>d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or es la media de los pesos de las aristas que conectan vèrtices de un cluster con los del otro.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it-IT"/>
              <a:t>En el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denominator</a:t>
            </a:r>
            <a:r>
              <a:rPr lang="it-IT"/>
              <a:t>, 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b="0" i="0" lang="it-IT" sz="13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EC</a:t>
            </a:r>
            <a:r>
              <a:rPr b="0" i="0" lang="it-IT" sz="11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Ci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es la media de los pesos de las arista que pertenecen al bisector de corte mìnimo del cluster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575" y="2999499"/>
            <a:ext cx="6353175" cy="12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combinan sòlo clusters cuyos valores de RI y RC estèn por encima de valores fijados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mezcla el par de clusters que maximice una funciòn f que combina RI y RC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6" name="Google Shape;25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205" y="1766730"/>
            <a:ext cx="6145500" cy="414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Bibliografia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https://www.unirc.it/documentazione/materiale_didattico/599_2008_93_1623.pdf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George Karypis, Eui-Hong (Sam) Han &amp; Vipin Kumar: Chameleon: Hierarchical Clustering Using Dynamic Modeling. IEEE Computer 32(8):68-75, August 1999. DOI 10.1109/2.781637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http://www.slideshare.net/RosarioTurco/algoritmi-di-clustering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http://docplayer.it/6646546-Il-clustering-13-1-introduzione-al-clustering.html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http://www-users.cs.umn.edu/~han/dmclass/chameleon.pdf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http://read.pudn.com/downloads163/ebook/741927/7001Report.pdf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Contenidos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lang="it-IT"/>
              <a:t>é</a:t>
            </a: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todos de agrupamiento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Clustering jeràrquico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Algoritmos de clustering jeràrquico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Modelaci</a:t>
            </a:r>
            <a:r>
              <a:rPr lang="it-IT"/>
              <a:t>ó</a:t>
            </a: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 dinamica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Agrupamento en dos fases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Interconectividad y proximidad</a:t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lang="it-IT"/>
              <a:t>é</a:t>
            </a: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todos de agrupamiento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Clustering por particiones (fijado k)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Clustering jeràrquico (no se fija k)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820" y="4269770"/>
            <a:ext cx="65151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500" y="2596850"/>
            <a:ext cx="63341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Clustering jeràrquico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1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</a:t>
            </a:r>
            <a:r>
              <a:rPr b="1" lang="it-IT"/>
              <a:t>é</a:t>
            </a:r>
            <a:r>
              <a:rPr b="1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cnicas aglomerativas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Comenzar con cada item como cluster individual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Combinar los clusters mas cercanos en cada paso hasta que queda uno</a:t>
            </a:r>
            <a:endParaRPr b="1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1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</a:t>
            </a:r>
            <a:r>
              <a:rPr b="1" lang="it-IT"/>
              <a:t>é</a:t>
            </a:r>
            <a:r>
              <a:rPr b="1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cnicas divisivas</a:t>
            </a:r>
            <a:endParaRPr b="1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Comenzar con un </a:t>
            </a:r>
            <a:r>
              <a:rPr lang="it-IT"/>
              <a:t>ú</a:t>
            </a: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nico cluster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Partir un cluster en cada paso, hasta que cada cluster contenga un ùnico caso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Clustering jeràrquico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27" y="2373300"/>
            <a:ext cx="7412425" cy="36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775855" y="2815244"/>
            <a:ext cx="10640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282521" y="1573844"/>
            <a:ext cx="10640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Dendograma de representaci</a:t>
            </a:r>
            <a:r>
              <a:rPr lang="it-IT" sz="1800"/>
              <a:t>ón del clustering jerárquico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Clustering jeràrquico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Algoritmo aglomerativo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calcula la matriz de similitud/distancia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Cada caso, un cluster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combina los dos clusters m</a:t>
            </a:r>
            <a:r>
              <a:rPr lang="it-IT"/>
              <a:t>á</a:t>
            </a: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 cercanos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actualiza la matriz de similitud hasta que quede un cluster</a:t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Algoritmos de clustering jeràrquico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2592924" y="1561171"/>
            <a:ext cx="8911687" cy="450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1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BRICH</a:t>
            </a:r>
            <a:r>
              <a:rPr b="0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Balanced Iterative Reducing and Clustering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Utiliza estructura CF Tree (Clustering Feature Tree)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contruye un àrbol CF inicial en memoria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utiliza un algoritmo de clustering arbitrario para agrupar los nodos hoja del àrbol CF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1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CURE</a:t>
            </a:r>
            <a:r>
              <a:rPr b="0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Clustering Using Representatives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Extensiòn de k-means para clusters de formas y tamanos arbitrarios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Usa distancia euclìdea y un conjunto de puntos representativos -&gt; clusters adoptan qualquier forma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1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ROCK</a:t>
            </a:r>
            <a:r>
              <a:rPr b="0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Robust Clustering using links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SNN Graph: Grafo de vecinos compartidos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Conjuntos de datos con atr</a:t>
            </a:r>
            <a:r>
              <a:rPr lang="it-IT" sz="1480"/>
              <a:t>i</a:t>
            </a: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butos booleanos y categ</a:t>
            </a:r>
            <a:r>
              <a:rPr lang="it-IT" sz="1480"/>
              <a:t>ó</a:t>
            </a: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ricos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•"/>
            </a:pPr>
            <a:r>
              <a:rPr b="0" i="0" lang="it-IT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Vecinos: similitud encima de un umbral preestablecido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•"/>
            </a:pPr>
            <a:r>
              <a:rPr b="1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r>
              <a:rPr b="0" i="0" lang="it-IT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Hierarchical Clustering Using Dyinamic Modeling</a:t>
            </a:r>
            <a:endParaRPr b="0" i="0" sz="1665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350" y="1467225"/>
            <a:ext cx="8632999" cy="5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it-IT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CHAMELEON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it-IT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Modelo dinàmico de similitud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Combinaci</a:t>
            </a:r>
            <a:r>
              <a:rPr lang="it-IT"/>
              <a:t>ó</a:t>
            </a:r>
            <a:r>
              <a:rPr b="0" i="0" lang="it-IT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 de clusters por interconectividad y proximidad altas con respecto a la interconectividad de los clusters y la cercanìa de los puntos dentro de los clusters</a:t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