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>
                <a:solidFill>
                  <a:schemeClr val="accent1">
                    <a:lumMod val="75000"/>
                  </a:schemeClr>
                </a:solidFill>
              </a:rPr>
              <a:t>Présentation de projet</a:t>
            </a:r>
            <a:endParaRPr lang="fr-F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 projet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Mon projet consiste à crée une page web e-commerce cosmétique  qui vendre des différents produits cosmétiques et </a:t>
            </a:r>
            <a:r>
              <a:rPr lang="fr-FR" dirty="0"/>
              <a:t>pour faire connaitre </a:t>
            </a:r>
            <a:r>
              <a:rPr lang="fr-FR" dirty="0" smtClean="0"/>
              <a:t>différents marques aux </a:t>
            </a:r>
            <a:r>
              <a:rPr lang="fr-FR" dirty="0"/>
              <a:t>clients </a:t>
            </a:r>
            <a:r>
              <a:rPr lang="fr-FR" dirty="0" smtClean="0"/>
              <a:t>et </a:t>
            </a:r>
            <a:r>
              <a:rPr lang="fr-FR" dirty="0"/>
              <a:t>pour avoir des </a:t>
            </a:r>
            <a:r>
              <a:rPr lang="fr-FR" dirty="0" smtClean="0"/>
              <a:t>information et des conseils nécessaire pour l’utilisation  de chaque articles,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4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024744" cy="1143000"/>
          </a:xfrm>
        </p:spPr>
        <p:txBody>
          <a:bodyPr/>
          <a:lstStyle/>
          <a:p>
            <a:r>
              <a:rPr lang="fr-FR" dirty="0" smtClean="0"/>
              <a:t>User case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340768"/>
            <a:ext cx="6777317" cy="4491861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Admin</a:t>
            </a:r>
            <a:r>
              <a:rPr lang="fr-FR" sz="3200" b="1" dirty="0" smtClean="0"/>
              <a:t> :</a:t>
            </a:r>
            <a:endParaRPr lang="fr-FR" sz="3200" b="1" dirty="0"/>
          </a:p>
        </p:txBody>
      </p:sp>
      <p:sp>
        <p:nvSpPr>
          <p:cNvPr id="5" name="Ellipse 4"/>
          <p:cNvSpPr/>
          <p:nvPr/>
        </p:nvSpPr>
        <p:spPr>
          <a:xfrm>
            <a:off x="4139952" y="908720"/>
            <a:ext cx="4464496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gère les activités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074762" y="2996952"/>
            <a:ext cx="6777317" cy="143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/>
              <a:t>User:</a:t>
            </a:r>
            <a:endParaRPr lang="fr-FR" sz="3200" b="1" dirty="0"/>
          </a:p>
        </p:txBody>
      </p:sp>
      <p:sp>
        <p:nvSpPr>
          <p:cNvPr id="9" name="Ellipse 8"/>
          <p:cNvSpPr/>
          <p:nvPr/>
        </p:nvSpPr>
        <p:spPr>
          <a:xfrm>
            <a:off x="4139952" y="2060848"/>
            <a:ext cx="4464496" cy="2240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s’inscrire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Consulter le </a:t>
            </a:r>
            <a:r>
              <a:rPr lang="fr-FR" dirty="0" smtClean="0"/>
              <a:t>site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Ajouter un commentaire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Sélectionner des produits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Passer des commandes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4499992" y="4428728"/>
            <a:ext cx="4104456" cy="1872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1039560" y="5229200"/>
            <a:ext cx="6777317" cy="143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/>
              <a:t>visiteur :</a:t>
            </a:r>
            <a:endParaRPr lang="fr-FR" sz="32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932040" y="4546610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Consulter </a:t>
            </a:r>
            <a:r>
              <a:rPr lang="fr-FR" dirty="0" smtClean="0"/>
              <a:t>le site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Rechercher </a:t>
            </a:r>
            <a:r>
              <a:rPr lang="fr-FR" dirty="0" smtClean="0"/>
              <a:t>des produits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Sélectionner des produits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Passer des commandes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0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024744" cy="864096"/>
          </a:xfrm>
        </p:spPr>
        <p:txBody>
          <a:bodyPr>
            <a:normAutofit/>
          </a:bodyPr>
          <a:lstStyle/>
          <a:p>
            <a:r>
              <a:rPr lang="fr-FR" dirty="0" smtClean="0"/>
              <a:t>User story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 lnSpcReduction="10000"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Admin: </a:t>
            </a:r>
            <a:r>
              <a:rPr lang="fr-FR" dirty="0"/>
              <a:t>Il gère le site:</a:t>
            </a:r>
          </a:p>
          <a:p>
            <a:pPr marL="0" indent="0">
              <a:buNone/>
            </a:pPr>
            <a:r>
              <a:rPr lang="fr-FR" dirty="0" smtClean="0"/>
              <a:t>Ajouter et supprimer  des produites Rependre </a:t>
            </a:r>
            <a:r>
              <a:rPr lang="fr-FR" dirty="0"/>
              <a:t>au </a:t>
            </a:r>
            <a:r>
              <a:rPr lang="fr-FR" dirty="0" smtClean="0"/>
              <a:t>commentaires des </a:t>
            </a:r>
            <a:r>
              <a:rPr lang="fr-FR" dirty="0"/>
              <a:t>visiteurs </a:t>
            </a:r>
          </a:p>
          <a:p>
            <a:r>
              <a:rPr lang="fr-FR" sz="3200" b="1" dirty="0">
                <a:solidFill>
                  <a:schemeClr val="tx1"/>
                </a:solidFill>
              </a:rPr>
              <a:t>Utilisateur: </a:t>
            </a:r>
            <a:r>
              <a:rPr lang="fr-FR" dirty="0"/>
              <a:t>II peut consulter le site web pour </a:t>
            </a:r>
            <a:r>
              <a:rPr lang="fr-FR" dirty="0" smtClean="0"/>
              <a:t>faire un shopping ;</a:t>
            </a:r>
            <a:r>
              <a:rPr lang="fr-FR" dirty="0"/>
              <a:t> S’inscrire au site</a:t>
            </a:r>
            <a:r>
              <a:rPr lang="fr-FR" dirty="0" smtClean="0"/>
              <a:t> chercher et choisir le produit ;l’ajout dans le panier ;aimer un produit, finalement passer des commandes ,</a:t>
            </a:r>
          </a:p>
          <a:p>
            <a:r>
              <a:rPr lang="fr-FR" sz="2600" b="1" dirty="0" smtClean="0">
                <a:solidFill>
                  <a:schemeClr val="tx1"/>
                </a:solidFill>
              </a:rPr>
              <a:t>Visiteur: </a:t>
            </a:r>
            <a:r>
              <a:rPr lang="fr-FR" dirty="0" smtClean="0"/>
              <a:t> Il peut </a:t>
            </a:r>
            <a:r>
              <a:rPr lang="fr-FR" dirty="0"/>
              <a:t>consulter le site </a:t>
            </a:r>
            <a:r>
              <a:rPr lang="fr-FR" dirty="0" smtClean="0"/>
              <a:t>web aussi  </a:t>
            </a:r>
            <a:r>
              <a:rPr lang="fr-FR" dirty="0"/>
              <a:t>pour faire un shopping </a:t>
            </a:r>
            <a:r>
              <a:rPr lang="fr-FR" dirty="0" smtClean="0"/>
              <a:t>;chercher et choisir </a:t>
            </a:r>
            <a:r>
              <a:rPr lang="fr-FR" dirty="0"/>
              <a:t>le produit ;l’ajout dans le panier ;aimer un produit, finalement passer des commandes ,</a:t>
            </a:r>
          </a:p>
          <a:p>
            <a:pPr marL="6858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4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404664"/>
            <a:ext cx="7024744" cy="864096"/>
          </a:xfrm>
        </p:spPr>
        <p:txBody>
          <a:bodyPr>
            <a:normAutofit/>
          </a:bodyPr>
          <a:lstStyle/>
          <a:p>
            <a:r>
              <a:rPr lang="fr-FR" dirty="0" smtClean="0"/>
              <a:t>User diagramme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6131" y="1539314"/>
            <a:ext cx="2295333" cy="17456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FR" sz="16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</a:t>
            </a:r>
            <a:endParaRPr lang="fr-F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Adresse</a:t>
            </a:r>
            <a:endParaRPr lang="fr-F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Téléphone</a:t>
            </a:r>
            <a:endParaRPr lang="fr-FR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 propos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fr-F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7832" y="4401108"/>
            <a:ext cx="2505000" cy="18536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Photos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Catégories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Prix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Quantités </a:t>
            </a:r>
            <a:endParaRPr lang="fr-FR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132" y="4509120"/>
            <a:ext cx="2295333" cy="17456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Nom de produit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Quantités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Les prix totale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aiement</a:t>
            </a:r>
            <a:endParaRPr lang="fr-FR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7832" y="1340768"/>
            <a:ext cx="2505000" cy="17456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Nom &amp; Prénom</a:t>
            </a:r>
            <a:endParaRPr lang="fr-FR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Adresse</a:t>
            </a:r>
          </a:p>
          <a:p>
            <a:pPr>
              <a:lnSpc>
                <a:spcPct val="107000"/>
              </a:lnSpc>
            </a:pPr>
            <a:r>
              <a:rPr lang="fr-FR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Téléphone</a:t>
            </a:r>
          </a:p>
          <a:p>
            <a:pPr>
              <a:lnSpc>
                <a:spcPct val="107000"/>
              </a:lnSpc>
            </a:pPr>
            <a:r>
              <a:rPr lang="fr-FR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Donnée </a:t>
            </a: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personnelles</a:t>
            </a:r>
            <a:endParaRPr lang="fr-FR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919" y="1169982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Admin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7211518" y="99310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User</a:t>
            </a:r>
            <a:endParaRPr lang="fr-FR" b="1" dirty="0"/>
          </a:p>
        </p:txBody>
      </p:sp>
      <p:sp>
        <p:nvSpPr>
          <p:cNvPr id="11" name="Ellipse 10"/>
          <p:cNvSpPr/>
          <p:nvPr/>
        </p:nvSpPr>
        <p:spPr>
          <a:xfrm>
            <a:off x="3707904" y="1669713"/>
            <a:ext cx="1244342" cy="5314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12" name="Ellipse 11"/>
          <p:cNvSpPr/>
          <p:nvPr/>
        </p:nvSpPr>
        <p:spPr>
          <a:xfrm>
            <a:off x="6507654" y="3626303"/>
            <a:ext cx="1445377" cy="39460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</a:t>
            </a:r>
          </a:p>
        </p:txBody>
      </p:sp>
      <p:sp>
        <p:nvSpPr>
          <p:cNvPr id="13" name="Ellipse 12"/>
          <p:cNvSpPr/>
          <p:nvPr/>
        </p:nvSpPr>
        <p:spPr>
          <a:xfrm>
            <a:off x="874325" y="3590901"/>
            <a:ext cx="791845" cy="4654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14" name="Ellipse 13"/>
          <p:cNvSpPr/>
          <p:nvPr/>
        </p:nvSpPr>
        <p:spPr>
          <a:xfrm>
            <a:off x="3688401" y="5237939"/>
            <a:ext cx="956310" cy="53149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7546" y="4042560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Produits cosmétiques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>
            <a:off x="326074" y="408034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Les Commandes </a:t>
            </a:r>
            <a:endParaRPr lang="fr-FR" b="1" dirty="0"/>
          </a:p>
        </p:txBody>
      </p:sp>
      <p:cxnSp>
        <p:nvCxnSpPr>
          <p:cNvPr id="19" name="Connecteur droit avec flèche 18"/>
          <p:cNvCxnSpPr>
            <a:endCxn id="11" idx="2"/>
          </p:cNvCxnSpPr>
          <p:nvPr/>
        </p:nvCxnSpPr>
        <p:spPr>
          <a:xfrm flipV="1">
            <a:off x="2521465" y="1935461"/>
            <a:ext cx="1186439" cy="125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1"/>
            <a:endCxn id="11" idx="6"/>
          </p:cNvCxnSpPr>
          <p:nvPr/>
        </p:nvCxnSpPr>
        <p:spPr>
          <a:xfrm flipH="1" flipV="1">
            <a:off x="4952246" y="1935461"/>
            <a:ext cx="1355586" cy="278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8" idx="2"/>
            <a:endCxn id="12" idx="0"/>
          </p:cNvCxnSpPr>
          <p:nvPr/>
        </p:nvCxnSpPr>
        <p:spPr>
          <a:xfrm flipH="1">
            <a:off x="7230343" y="3086438"/>
            <a:ext cx="329989" cy="53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2" idx="6"/>
          </p:cNvCxnSpPr>
          <p:nvPr/>
        </p:nvCxnSpPr>
        <p:spPr>
          <a:xfrm flipH="1" flipV="1">
            <a:off x="7953031" y="3823606"/>
            <a:ext cx="859801" cy="57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6" idx="1"/>
            <a:endCxn id="14" idx="6"/>
          </p:cNvCxnSpPr>
          <p:nvPr/>
        </p:nvCxnSpPr>
        <p:spPr>
          <a:xfrm flipH="1">
            <a:off x="4644711" y="5327949"/>
            <a:ext cx="1663121" cy="175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7" idx="3"/>
            <a:endCxn id="14" idx="2"/>
          </p:cNvCxnSpPr>
          <p:nvPr/>
        </p:nvCxnSpPr>
        <p:spPr>
          <a:xfrm>
            <a:off x="2521465" y="5381955"/>
            <a:ext cx="1166936" cy="121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5" idx="2"/>
            <a:endCxn id="13" idx="0"/>
          </p:cNvCxnSpPr>
          <p:nvPr/>
        </p:nvCxnSpPr>
        <p:spPr>
          <a:xfrm flipH="1">
            <a:off x="1270248" y="3284984"/>
            <a:ext cx="103550" cy="30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683568" y="4020909"/>
            <a:ext cx="432048" cy="488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2123728" y="2708920"/>
            <a:ext cx="4184104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 de texte 28"/>
          <p:cNvSpPr txBox="1"/>
          <p:nvPr/>
        </p:nvSpPr>
        <p:spPr>
          <a:xfrm>
            <a:off x="2886084" y="1676727"/>
            <a:ext cx="457200" cy="29718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1..N</a:t>
            </a:r>
          </a:p>
        </p:txBody>
      </p:sp>
      <p:sp>
        <p:nvSpPr>
          <p:cNvPr id="41" name="Zone de texte 29"/>
          <p:cNvSpPr txBox="1"/>
          <p:nvPr/>
        </p:nvSpPr>
        <p:spPr>
          <a:xfrm>
            <a:off x="5438146" y="1825317"/>
            <a:ext cx="456565" cy="2806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42" name="Zone de texte 31"/>
          <p:cNvSpPr txBox="1"/>
          <p:nvPr/>
        </p:nvSpPr>
        <p:spPr>
          <a:xfrm>
            <a:off x="5666428" y="2586682"/>
            <a:ext cx="457200" cy="2444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1..N</a:t>
            </a:r>
          </a:p>
        </p:txBody>
      </p:sp>
      <p:sp>
        <p:nvSpPr>
          <p:cNvPr id="43" name="Zone de texte 31"/>
          <p:cNvSpPr txBox="1"/>
          <p:nvPr/>
        </p:nvSpPr>
        <p:spPr>
          <a:xfrm>
            <a:off x="2366539" y="4022366"/>
            <a:ext cx="457200" cy="2444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1..N</a:t>
            </a:r>
          </a:p>
        </p:txBody>
      </p:sp>
      <p:sp>
        <p:nvSpPr>
          <p:cNvPr id="44" name="Zone de texte 26"/>
          <p:cNvSpPr txBox="1"/>
          <p:nvPr/>
        </p:nvSpPr>
        <p:spPr>
          <a:xfrm>
            <a:off x="1632990" y="3356881"/>
            <a:ext cx="446405" cy="28130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1..N</a:t>
            </a:r>
          </a:p>
        </p:txBody>
      </p:sp>
      <p:sp>
        <p:nvSpPr>
          <p:cNvPr id="45" name="Zone de texte 26"/>
          <p:cNvSpPr txBox="1"/>
          <p:nvPr/>
        </p:nvSpPr>
        <p:spPr>
          <a:xfrm>
            <a:off x="412503" y="3915658"/>
            <a:ext cx="446405" cy="28130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1..N</a:t>
            </a:r>
          </a:p>
        </p:txBody>
      </p:sp>
      <p:sp>
        <p:nvSpPr>
          <p:cNvPr id="46" name="Zone de texte 29"/>
          <p:cNvSpPr txBox="1"/>
          <p:nvPr/>
        </p:nvSpPr>
        <p:spPr>
          <a:xfrm>
            <a:off x="3071753" y="5112577"/>
            <a:ext cx="456565" cy="2806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47" name="Zone de texte 29"/>
          <p:cNvSpPr txBox="1"/>
          <p:nvPr/>
        </p:nvSpPr>
        <p:spPr>
          <a:xfrm>
            <a:off x="4800283" y="5101285"/>
            <a:ext cx="456565" cy="2806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48" name="Zone de texte 28"/>
          <p:cNvSpPr txBox="1"/>
          <p:nvPr/>
        </p:nvSpPr>
        <p:spPr>
          <a:xfrm>
            <a:off x="6938137" y="3133469"/>
            <a:ext cx="457200" cy="29718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1..N</a:t>
            </a:r>
          </a:p>
        </p:txBody>
      </p:sp>
      <p:sp>
        <p:nvSpPr>
          <p:cNvPr id="49" name="Zone de texte 28"/>
          <p:cNvSpPr txBox="1"/>
          <p:nvPr/>
        </p:nvSpPr>
        <p:spPr>
          <a:xfrm>
            <a:off x="8352633" y="3797550"/>
            <a:ext cx="457200" cy="29718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6048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de création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Gain de temps </a:t>
            </a:r>
          </a:p>
          <a:p>
            <a:r>
              <a:rPr lang="fr-FR" dirty="0" smtClean="0"/>
              <a:t>Amélioration de vente en ligne </a:t>
            </a:r>
          </a:p>
          <a:p>
            <a:r>
              <a:rPr lang="fr-FR" dirty="0" smtClean="0"/>
              <a:t>Facilite les achats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5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148</TotalTime>
  <Words>255</Words>
  <Application>Microsoft Office PowerPoint</Application>
  <PresentationFormat>Affichage à l'écran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Clarté</vt:lpstr>
      <vt:lpstr>Présentation de projet</vt:lpstr>
      <vt:lpstr>Description de projet </vt:lpstr>
      <vt:lpstr>User case </vt:lpstr>
      <vt:lpstr>User story </vt:lpstr>
      <vt:lpstr>User diagramme </vt:lpstr>
      <vt:lpstr>But de création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projet</dc:title>
  <dc:creator>Yachmina</dc:creator>
  <cp:lastModifiedBy>Utilisateur Windows</cp:lastModifiedBy>
  <cp:revision>14</cp:revision>
  <dcterms:created xsi:type="dcterms:W3CDTF">2022-10-06T09:04:40Z</dcterms:created>
  <dcterms:modified xsi:type="dcterms:W3CDTF">2022-10-06T11:47:43Z</dcterms:modified>
</cp:coreProperties>
</file>