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62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A309A6D-C09C-4548-B29A-6CF363A7E532}" type="datetimeFigureOut">
              <a:rPr lang="fr-FR" smtClean="0"/>
              <a:t>26/09/2022</a:t>
            </a:fld>
            <a:endParaRPr lang="fr-B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26/09/2022</a:t>
            </a:fld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Is </a:t>
            </a:r>
            <a:r>
              <a:rPr lang="fr-FR" dirty="0"/>
              <a:t>a </a:t>
            </a:r>
            <a:r>
              <a:rPr lang="fr-FR" dirty="0" err="1" smtClean="0"/>
              <a:t>MongoDB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MongoDB is an open source NoSQL database management program. </a:t>
            </a:r>
          </a:p>
          <a:p>
            <a:r>
              <a:rPr lang="en-US" sz="2000" dirty="0"/>
              <a:t>NoSQL is used as an alternative to traditional relational databases. NoSQL databases are quite useful for working with large sets of distributed data. </a:t>
            </a:r>
          </a:p>
          <a:p>
            <a:r>
              <a:rPr lang="en-US" sz="2000" dirty="0"/>
              <a:t>MongoDB is a tool that can manage document-oriented information, store or retrieve information.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1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200" dirty="0"/>
              <a:t>MongoDB supports various forms of data. It is one of the many </a:t>
            </a:r>
            <a:r>
              <a:rPr lang="en-US" sz="2200" dirty="0" smtClean="0"/>
              <a:t>non relational </a:t>
            </a:r>
            <a:r>
              <a:rPr lang="en-US" sz="2200" dirty="0"/>
              <a:t>database technologies that arose in the mid-2000s under the NoSQL banner -- normally, for use in big data applications and other processing jobs involving data that doesn't fit well in a rigid relational model. Instead of using tables and rows as in relational databases, the MongoDB architecture is made up of collections and documents.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4877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600" y="163220"/>
            <a:ext cx="7024744" cy="1143000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Is 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412776"/>
            <a:ext cx="6777317" cy="3096344"/>
          </a:xfrm>
        </p:spPr>
        <p:txBody>
          <a:bodyPr>
            <a:noAutofit/>
          </a:bodyPr>
          <a:lstStyle/>
          <a:p>
            <a:r>
              <a:rPr lang="en-US" sz="2000" dirty="0"/>
              <a:t>SQL (pronounced “</a:t>
            </a:r>
            <a:r>
              <a:rPr lang="en-US" sz="2000" dirty="0" err="1"/>
              <a:t>ess</a:t>
            </a:r>
            <a:r>
              <a:rPr lang="en-US" sz="2000" dirty="0"/>
              <a:t>-que-el”) stands for Structured Query Language. </a:t>
            </a:r>
            <a:endParaRPr lang="en-US" sz="2000" dirty="0" smtClean="0"/>
          </a:p>
          <a:p>
            <a:r>
              <a:rPr lang="en-US" sz="2000" dirty="0" smtClean="0"/>
              <a:t>SQL </a:t>
            </a:r>
            <a:r>
              <a:rPr lang="en-US" sz="2000" dirty="0"/>
              <a:t>is used to communicate with a database. </a:t>
            </a:r>
            <a:endParaRPr lang="en-US" sz="2000" dirty="0" smtClean="0"/>
          </a:p>
          <a:p>
            <a:r>
              <a:rPr lang="en-US" sz="2000" dirty="0" smtClean="0"/>
              <a:t>According </a:t>
            </a:r>
            <a:r>
              <a:rPr lang="en-US" sz="2000" dirty="0"/>
              <a:t>to ANSI (American National Standards Institute), it is the standard language for relational database management systems. </a:t>
            </a:r>
            <a:endParaRPr lang="en-US" sz="2000" dirty="0" smtClean="0"/>
          </a:p>
          <a:p>
            <a:r>
              <a:rPr lang="en-US" sz="2000" dirty="0" smtClean="0"/>
              <a:t>SQL </a:t>
            </a:r>
            <a:r>
              <a:rPr lang="en-US" sz="2000" dirty="0"/>
              <a:t>statements are used to perform tasks such as update data on a database, or retrieve data from a database. </a:t>
            </a:r>
            <a:endParaRPr lang="en-US" sz="2000" dirty="0" smtClean="0"/>
          </a:p>
          <a:p>
            <a:r>
              <a:rPr lang="en-US" sz="2000" dirty="0" smtClean="0"/>
              <a:t>Some </a:t>
            </a:r>
            <a:r>
              <a:rPr lang="en-US" sz="2000" dirty="0"/>
              <a:t>common relational database management systems that use SQL are: Oracle, Sybase, Microsoft SQL Server, Access, Ingres, etc.</a:t>
            </a:r>
          </a:p>
          <a:p>
            <a:endParaRPr lang="en-US" sz="2000" dirty="0"/>
          </a:p>
        </p:txBody>
      </p:sp>
      <p:sp>
        <p:nvSpPr>
          <p:cNvPr id="4" name="AutoShape 2" descr="SELECT MAX sur une colonne et DISTINCT sur une autre en 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9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052736"/>
            <a:ext cx="6777317" cy="4779893"/>
          </a:xfrm>
        </p:spPr>
        <p:txBody>
          <a:bodyPr>
            <a:normAutofit/>
          </a:bodyPr>
          <a:lstStyle/>
          <a:p>
            <a:r>
              <a:rPr lang="en-US" dirty="0"/>
              <a:t>Although most database systems use SQL, most of them also have their own additional proprietary extensions that are usually only used on their system. </a:t>
            </a:r>
          </a:p>
          <a:p>
            <a:r>
              <a:rPr lang="en-US" dirty="0"/>
              <a:t>However, the standard SQL commands such as “Select”, “Insert”, “Update”, “Delete”, “Create”, and “Drop” can be used to accomplish almost everything that one needs to do with a database</a:t>
            </a:r>
            <a:r>
              <a:rPr lang="en-US" sz="3600" dirty="0"/>
              <a:t>. </a:t>
            </a:r>
            <a:endParaRPr lang="fr-FR" sz="3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9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MongoDB and MySQL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700809"/>
            <a:ext cx="6777317" cy="216024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SQL databases are used to store structured data while NoSQL databases like MongoDB are used to save unstructured data.</a:t>
            </a:r>
          </a:p>
          <a:p>
            <a:pPr fontAlgn="base"/>
            <a:r>
              <a:rPr lang="en-US" dirty="0"/>
              <a:t>MongoDB is used to save unstructured data in JSON format.</a:t>
            </a:r>
          </a:p>
          <a:p>
            <a:pPr fontAlgn="base"/>
            <a:r>
              <a:rPr lang="en-US" dirty="0"/>
              <a:t>MongoDB does not support advanced analytics and joins like SQL databases support.</a:t>
            </a:r>
          </a:p>
          <a:p>
            <a:endParaRPr lang="fr-FR" dirty="0"/>
          </a:p>
        </p:txBody>
      </p:sp>
      <p:pic>
        <p:nvPicPr>
          <p:cNvPr id="4" name="Picture 4" descr="MongoDB vs SQL terms and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77071"/>
            <a:ext cx="5595059" cy="23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</TotalTime>
  <Words>337</Words>
  <Application>Microsoft Office PowerPoint</Application>
  <PresentationFormat>Affichage à l'écran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Austin</vt:lpstr>
      <vt:lpstr>What Is a MongoDB?</vt:lpstr>
      <vt:lpstr>Présentation PowerPoint</vt:lpstr>
      <vt:lpstr>What Is SQL</vt:lpstr>
      <vt:lpstr>Présentation PowerPoint</vt:lpstr>
      <vt:lpstr>Difference Between MongoDB and MySQL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Yachmina</dc:creator>
  <cp:lastModifiedBy>Utilisateur Windows</cp:lastModifiedBy>
  <cp:revision>4</cp:revision>
  <dcterms:created xsi:type="dcterms:W3CDTF">2022-09-23T19:37:58Z</dcterms:created>
  <dcterms:modified xsi:type="dcterms:W3CDTF">2022-09-26T18:50:51Z</dcterms:modified>
</cp:coreProperties>
</file>