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4"/>
  </p:sldMasterIdLst>
  <p:notesMasterIdLst>
    <p:notesMasterId r:id="rId19"/>
  </p:notesMasterIdLst>
  <p:handoutMasterIdLst>
    <p:handoutMasterId r:id="rId20"/>
  </p:handoutMasterIdLst>
  <p:sldIdLst>
    <p:sldId id="256" r:id="rId5"/>
    <p:sldId id="284" r:id="rId6"/>
    <p:sldId id="294" r:id="rId7"/>
    <p:sldId id="298" r:id="rId8"/>
    <p:sldId id="299" r:id="rId9"/>
    <p:sldId id="300" r:id="rId10"/>
    <p:sldId id="301" r:id="rId11"/>
    <p:sldId id="302" r:id="rId12"/>
    <p:sldId id="303" r:id="rId13"/>
    <p:sldId id="304" r:id="rId14"/>
    <p:sldId id="305" r:id="rId15"/>
    <p:sldId id="307" r:id="rId16"/>
    <p:sldId id="308" r:id="rId17"/>
    <p:sldId id="30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2" d="100"/>
          <a:sy n="82" d="100"/>
        </p:scale>
        <p:origin x="715" y="96"/>
      </p:cViewPr>
      <p:guideLst/>
    </p:cSldViewPr>
  </p:slid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036BD1-D52A-47E6-96F3-7FE26C8D1700}" type="datetime1">
              <a:rPr lang="de-DE" smtClean="0"/>
              <a:t>19.03.2024</a:t>
            </a:fld>
            <a:endParaRPr lang="de-DE"/>
          </a:p>
        </p:txBody>
      </p:sp>
      <p:sp>
        <p:nvSpPr>
          <p:cNvPr id="4" name="Fußzeilenplatzhalter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de-DE" smtClean="0"/>
              <a:t>‹Nr.›</a:t>
            </a:fld>
            <a:endParaRPr lang="de-DE"/>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CB1D3-BF63-4A30-93AB-65E8BED3EA06}" type="datetime1">
              <a:rPr lang="de-DE" smtClean="0"/>
              <a:pPr/>
              <a:t>19.03.2024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de-DE" noProof="0" smtClean="0"/>
              <a:t>‹Nr.›</a:t>
            </a:fld>
            <a:endParaRPr lang="de-DE"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35BAF473-2665-42A7-89E3-C7BA7EB58D12}" type="slidenum">
              <a:rPr lang="de-DE" smtClean="0"/>
              <a:t>1</a:t>
            </a:fld>
            <a:endParaRPr lang="de-DE"/>
          </a:p>
        </p:txBody>
      </p:sp>
    </p:spTree>
    <p:extLst>
      <p:ext uri="{BB962C8B-B14F-4D97-AF65-F5344CB8AC3E}">
        <p14:creationId xmlns:p14="http://schemas.microsoft.com/office/powerpoint/2010/main" val="183339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35BAF473-2665-42A7-89E3-C7BA7EB58D12}" type="slidenum">
              <a:rPr lang="de-DE" smtClean="0"/>
              <a:t>2</a:t>
            </a:fld>
            <a:endParaRPr lang="de-DE"/>
          </a:p>
        </p:txBody>
      </p:sp>
    </p:spTree>
    <p:extLst>
      <p:ext uri="{BB962C8B-B14F-4D97-AF65-F5344CB8AC3E}">
        <p14:creationId xmlns:p14="http://schemas.microsoft.com/office/powerpoint/2010/main" val="88985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de-DE"/>
              <a:t>Mastertitelformat bearbeiten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CCA331-7962-4BE6-A386-AEE597E1B363}" type="datetimeFigureOut">
              <a:rPr lang="de-DE" smtClean="0"/>
              <a:t>19.03.2024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F325E9A-47FC-4626-B2EF-56453652FE97}" type="slidenum">
              <a:rPr lang="de-DE" smtClean="0"/>
              <a:t>‹Nr.›</a:t>
            </a:fld>
            <a:endParaRPr lang="de-DE"/>
          </a:p>
        </p:txBody>
      </p:sp>
      <p:sp>
        <p:nvSpPr>
          <p:cNvPr id="7" name="Rechteck 6">
            <a:extLst>
              <a:ext uri="{FF2B5EF4-FFF2-40B4-BE49-F238E27FC236}">
                <a16:creationId xmlns:a16="http://schemas.microsoft.com/office/drawing/2014/main" id="{831D8633-DB8F-8A60-61DD-0D33D173D16B}"/>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Tree>
    <p:extLst>
      <p:ext uri="{BB962C8B-B14F-4D97-AF65-F5344CB8AC3E}">
        <p14:creationId xmlns:p14="http://schemas.microsoft.com/office/powerpoint/2010/main" val="9977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de-DE"/>
              <a:t>Mastertitelformat bearbeiten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5682858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731320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675704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66914390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pPr rtl="0"/>
            <a:r>
              <a:rPr lang="de-DE" noProof="0"/>
              <a:t>29.7.20XX</a:t>
            </a:r>
          </a:p>
        </p:txBody>
      </p:sp>
      <p:sp>
        <p:nvSpPr>
          <p:cNvPr id="4" name="Footer Placeholder 3"/>
          <p:cNvSpPr>
            <a:spLocks noGrp="1"/>
          </p:cNvSpPr>
          <p:nvPr>
            <p:ph type="ftr" sz="quarter" idx="11"/>
          </p:nvPr>
        </p:nvSpPr>
        <p:spPr/>
        <p:txBody>
          <a:bodyPr/>
          <a:lstStyle/>
          <a:p>
            <a:pPr rtl="0"/>
            <a:r>
              <a:rPr lang="de-DE" noProof="0"/>
              <a:t>Mitarbeiterorientierung</a:t>
            </a:r>
          </a:p>
        </p:txBody>
      </p:sp>
      <p:sp>
        <p:nvSpPr>
          <p:cNvPr id="5" name="Slide Number Placeholder 4"/>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8212821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pPr rtl="0"/>
            <a:r>
              <a:rPr lang="de-DE" noProof="0"/>
              <a:t>29.7.20XX</a:t>
            </a:r>
          </a:p>
        </p:txBody>
      </p:sp>
      <p:sp>
        <p:nvSpPr>
          <p:cNvPr id="4" name="Footer Placeholder 3"/>
          <p:cNvSpPr>
            <a:spLocks noGrp="1"/>
          </p:cNvSpPr>
          <p:nvPr>
            <p:ph type="ftr" sz="quarter" idx="11"/>
          </p:nvPr>
        </p:nvSpPr>
        <p:spPr/>
        <p:txBody>
          <a:bodyPr/>
          <a:lstStyle/>
          <a:p>
            <a:pPr rtl="0"/>
            <a:r>
              <a:rPr lang="de-DE" noProof="0"/>
              <a:t>Mitarbeiterorientierung</a:t>
            </a:r>
          </a:p>
        </p:txBody>
      </p:sp>
      <p:sp>
        <p:nvSpPr>
          <p:cNvPr id="5" name="Slide Number Placeholder 4"/>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7840373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rtl="0"/>
            <a:r>
              <a:rPr lang="de-DE" noProof="0"/>
              <a:t>29.7.20XX</a:t>
            </a:r>
          </a:p>
        </p:txBody>
      </p:sp>
      <p:sp>
        <p:nvSpPr>
          <p:cNvPr id="5" name="Footer Placeholder 4"/>
          <p:cNvSpPr>
            <a:spLocks noGrp="1"/>
          </p:cNvSpPr>
          <p:nvPr>
            <p:ph type="ftr" sz="quarter" idx="11"/>
          </p:nvPr>
        </p:nvSpPr>
        <p:spPr/>
        <p:txBody>
          <a:bodyPr/>
          <a:lstStyle/>
          <a:p>
            <a:pPr rtl="0"/>
            <a:r>
              <a:rPr lang="de-DE" noProof="0"/>
              <a:t>Mitarbeiterorientierung</a:t>
            </a:r>
          </a:p>
        </p:txBody>
      </p:sp>
      <p:sp>
        <p:nvSpPr>
          <p:cNvPr id="6" name="Slide Number Placeholder 5"/>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84175364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rtl="0"/>
            <a:r>
              <a:rPr lang="de-DE" noProof="0"/>
              <a:t>29.7.20XX</a:t>
            </a:r>
          </a:p>
        </p:txBody>
      </p:sp>
      <p:sp>
        <p:nvSpPr>
          <p:cNvPr id="5" name="Footer Placeholder 4"/>
          <p:cNvSpPr>
            <a:spLocks noGrp="1"/>
          </p:cNvSpPr>
          <p:nvPr>
            <p:ph type="ftr" sz="quarter" idx="11"/>
          </p:nvPr>
        </p:nvSpPr>
        <p:spPr/>
        <p:txBody>
          <a:bodyPr/>
          <a:lstStyle/>
          <a:p>
            <a:pPr rtl="0"/>
            <a:r>
              <a:rPr lang="de-DE" noProof="0"/>
              <a:t>Mitarbeiterorientierung</a:t>
            </a:r>
          </a:p>
        </p:txBody>
      </p:sp>
      <p:sp>
        <p:nvSpPr>
          <p:cNvPr id="6" name="Slide Number Placeholder 5"/>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3671367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ganigramm">
    <p:bg>
      <p:bgPr>
        <a:solidFill>
          <a:schemeClr val="accent5"/>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695037"/>
            <a:ext cx="4573200" cy="1325563"/>
          </a:xfrm>
        </p:spPr>
        <p:txBody>
          <a:bodyPr rtlCol="0"/>
          <a:lstStyle>
            <a:lvl1pPr algn="l">
              <a:defRPr b="1">
                <a:solidFill>
                  <a:schemeClr val="accent4"/>
                </a:solidFill>
              </a:defRPr>
            </a:lvl1pPr>
          </a:lstStyle>
          <a:p>
            <a:pPr rtl="0"/>
            <a:r>
              <a:rPr lang="de-DE" noProof="0"/>
              <a:t>Titelmasterformat durch Klicken bearbeiten</a:t>
            </a:r>
          </a:p>
        </p:txBody>
      </p:sp>
      <p:sp>
        <p:nvSpPr>
          <p:cNvPr id="9" name="Textplatzhalt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de-DE" noProof="0"/>
              <a:t>Name</a:t>
            </a:r>
          </a:p>
        </p:txBody>
      </p:sp>
      <p:sp>
        <p:nvSpPr>
          <p:cNvPr id="14" name="Textplatzhalt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de-DE" noProof="0"/>
              <a:t>Titel</a:t>
            </a:r>
          </a:p>
        </p:txBody>
      </p:sp>
      <p:sp>
        <p:nvSpPr>
          <p:cNvPr id="16" name="Textplatzhalt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de-DE" noProof="0"/>
              <a:t>Name</a:t>
            </a:r>
          </a:p>
        </p:txBody>
      </p:sp>
      <p:sp>
        <p:nvSpPr>
          <p:cNvPr id="17" name="Textplatzhalt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de-DE" noProof="0"/>
              <a:t>Titel</a:t>
            </a:r>
          </a:p>
        </p:txBody>
      </p:sp>
      <p:sp>
        <p:nvSpPr>
          <p:cNvPr id="18" name="Textplatzhalt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de-DE" noProof="0"/>
              <a:t>Name</a:t>
            </a:r>
          </a:p>
        </p:txBody>
      </p:sp>
      <p:sp>
        <p:nvSpPr>
          <p:cNvPr id="19" name="Textplatzhalt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de-DE" noProof="0"/>
              <a:t>Titel</a:t>
            </a:r>
          </a:p>
        </p:txBody>
      </p:sp>
      <p:sp>
        <p:nvSpPr>
          <p:cNvPr id="20" name="Textplatzhalt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de-DE" noProof="0"/>
              <a:t>Name</a:t>
            </a:r>
          </a:p>
        </p:txBody>
      </p:sp>
      <p:sp>
        <p:nvSpPr>
          <p:cNvPr id="25" name="Textplatzhalt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de-DE" noProof="0"/>
              <a:t>Titel</a:t>
            </a:r>
          </a:p>
        </p:txBody>
      </p:sp>
      <p:sp>
        <p:nvSpPr>
          <p:cNvPr id="26" name="Textplatzhalt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de-DE" noProof="0"/>
              <a:t>Name</a:t>
            </a:r>
          </a:p>
        </p:txBody>
      </p:sp>
      <p:sp>
        <p:nvSpPr>
          <p:cNvPr id="27" name="Textplatzhalt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de-DE" noProof="0"/>
              <a:t>Titel</a:t>
            </a:r>
          </a:p>
        </p:txBody>
      </p:sp>
      <p:sp>
        <p:nvSpPr>
          <p:cNvPr id="28" name="Textplatzhalt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de-DE" noProof="0"/>
              <a:t>Name</a:t>
            </a:r>
          </a:p>
        </p:txBody>
      </p:sp>
      <p:sp>
        <p:nvSpPr>
          <p:cNvPr id="29" name="Textplatzhalt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de-DE" noProof="0"/>
              <a:t>Titel</a:t>
            </a:r>
          </a:p>
        </p:txBody>
      </p:sp>
      <p:cxnSp>
        <p:nvCxnSpPr>
          <p:cNvPr id="5" name="Gerader Verbinde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umsplatzhalt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de-DE" noProof="0"/>
              <a:t>29.7.20XX</a:t>
            </a:r>
          </a:p>
        </p:txBody>
      </p:sp>
      <p:sp>
        <p:nvSpPr>
          <p:cNvPr id="42" name="Fußzeilenplatzhalt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de-DE" noProof="0"/>
              <a:t>Mitarbeiterorientierung</a:t>
            </a:r>
          </a:p>
        </p:txBody>
      </p:sp>
      <p:sp>
        <p:nvSpPr>
          <p:cNvPr id="43" name="Foliennummernplatzhalt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de-DE" noProof="0" smtClean="0"/>
              <a:pPr/>
              <a:t>‹Nr.›</a:t>
            </a:fld>
            <a:endParaRPr lang="de-DE" noProof="0"/>
          </a:p>
        </p:txBody>
      </p:sp>
      <p:cxnSp>
        <p:nvCxnSpPr>
          <p:cNvPr id="47" name="Gerader Verbinde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rtl="0"/>
            <a:r>
              <a:rPr lang="de-DE" noProof="0"/>
              <a:t>29.7.20XX</a:t>
            </a:r>
          </a:p>
        </p:txBody>
      </p:sp>
      <p:sp>
        <p:nvSpPr>
          <p:cNvPr id="5" name="Footer Placeholder 4"/>
          <p:cNvSpPr>
            <a:spLocks noGrp="1"/>
          </p:cNvSpPr>
          <p:nvPr>
            <p:ph type="ftr" sz="quarter" idx="11"/>
          </p:nvPr>
        </p:nvSpPr>
        <p:spPr/>
        <p:txBody>
          <a:bodyPr/>
          <a:lstStyle/>
          <a:p>
            <a:pPr rtl="0"/>
            <a:r>
              <a:rPr lang="de-DE" noProof="0"/>
              <a:t>Mitarbeiterorientierung</a:t>
            </a:r>
          </a:p>
        </p:txBody>
      </p:sp>
      <p:sp>
        <p:nvSpPr>
          <p:cNvPr id="6" name="Slide Number Placeholder 5"/>
          <p:cNvSpPr>
            <a:spLocks noGrp="1"/>
          </p:cNvSpPr>
          <p:nvPr>
            <p:ph type="sldNum" sz="quarter" idx="12"/>
          </p:nvPr>
        </p:nvSpPr>
        <p:spPr/>
        <p:txBody>
          <a:bodyPr/>
          <a:lstStyle/>
          <a:p>
            <a:pPr rtl="0"/>
            <a:fld id="{B5CEABB6-07DC-46E8-9B57-56EC44A396E5}" type="slidenum">
              <a:rPr lang="de-DE" noProof="0" smtClean="0"/>
              <a:pPr/>
              <a:t>‹Nr.›</a:t>
            </a:fld>
            <a:endParaRPr lang="de-DE" noProof="0"/>
          </a:p>
        </p:txBody>
      </p:sp>
      <p:sp>
        <p:nvSpPr>
          <p:cNvPr id="7" name="Rechteck 6">
            <a:extLst>
              <a:ext uri="{FF2B5EF4-FFF2-40B4-BE49-F238E27FC236}">
                <a16:creationId xmlns:a16="http://schemas.microsoft.com/office/drawing/2014/main" id="{4CE208BE-FF73-3076-4B9B-4DF935FE320B}"/>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Rechteck 7">
            <a:extLst>
              <a:ext uri="{FF2B5EF4-FFF2-40B4-BE49-F238E27FC236}">
                <a16:creationId xmlns:a16="http://schemas.microsoft.com/office/drawing/2014/main" id="{BFEBE6C5-BDA9-27ED-9BD4-58B51028081C}"/>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Rechteck 8">
            <a:extLst>
              <a:ext uri="{FF2B5EF4-FFF2-40B4-BE49-F238E27FC236}">
                <a16:creationId xmlns:a16="http://schemas.microsoft.com/office/drawing/2014/main" id="{3C4B75C8-1B01-98A9-7C8D-FEB6C2E64EA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Tree>
    <p:extLst>
      <p:ext uri="{BB962C8B-B14F-4D97-AF65-F5344CB8AC3E}">
        <p14:creationId xmlns:p14="http://schemas.microsoft.com/office/powerpoint/2010/main" val="5109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de-DE"/>
              <a:t>Mastertitelformat bearbeiten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pPr rtl="0"/>
            <a:r>
              <a:rPr lang="de-DE" noProof="0"/>
              <a:t>29.7.20XX</a:t>
            </a:r>
          </a:p>
        </p:txBody>
      </p:sp>
      <p:sp>
        <p:nvSpPr>
          <p:cNvPr id="5" name="Footer Placeholder 4"/>
          <p:cNvSpPr>
            <a:spLocks noGrp="1"/>
          </p:cNvSpPr>
          <p:nvPr>
            <p:ph type="ftr" sz="quarter" idx="11"/>
          </p:nvPr>
        </p:nvSpPr>
        <p:spPr/>
        <p:txBody>
          <a:bodyPr/>
          <a:lstStyle/>
          <a:p>
            <a:pPr rtl="0"/>
            <a:r>
              <a:rPr lang="de-DE" noProof="0"/>
              <a:t>Mitarbeiterorientierung</a:t>
            </a:r>
          </a:p>
        </p:txBody>
      </p:sp>
      <p:sp>
        <p:nvSpPr>
          <p:cNvPr id="6" name="Slide Number Placeholder 5"/>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5334894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de-DE"/>
              <a:t>Mastertitelformat bearbeiten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12791813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913795" y="2912232"/>
            <a:ext cx="5107208" cy="287896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912232"/>
            <a:ext cx="5095357" cy="287896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pPr rtl="0"/>
            <a:r>
              <a:rPr lang="de-DE" noProof="0"/>
              <a:t>29.7.20XX</a:t>
            </a:r>
          </a:p>
        </p:txBody>
      </p:sp>
      <p:sp>
        <p:nvSpPr>
          <p:cNvPr id="8" name="Footer Placeholder 7"/>
          <p:cNvSpPr>
            <a:spLocks noGrp="1"/>
          </p:cNvSpPr>
          <p:nvPr>
            <p:ph type="ftr" sz="quarter" idx="11"/>
          </p:nvPr>
        </p:nvSpPr>
        <p:spPr/>
        <p:txBody>
          <a:bodyPr/>
          <a:lstStyle/>
          <a:p>
            <a:pPr rtl="0"/>
            <a:r>
              <a:rPr lang="de-DE" noProof="0"/>
              <a:t>Mitarbeiterorientierung</a:t>
            </a:r>
          </a:p>
        </p:txBody>
      </p:sp>
      <p:sp>
        <p:nvSpPr>
          <p:cNvPr id="9" name="Slide Number Placeholder 8"/>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08863811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pPr rtl="0"/>
            <a:r>
              <a:rPr lang="de-DE" noProof="0"/>
              <a:t>29.7.20XX</a:t>
            </a:r>
          </a:p>
        </p:txBody>
      </p:sp>
      <p:sp>
        <p:nvSpPr>
          <p:cNvPr id="4" name="Footer Placeholder 3"/>
          <p:cNvSpPr>
            <a:spLocks noGrp="1"/>
          </p:cNvSpPr>
          <p:nvPr>
            <p:ph type="ftr" sz="quarter" idx="11"/>
          </p:nvPr>
        </p:nvSpPr>
        <p:spPr/>
        <p:txBody>
          <a:bodyPr/>
          <a:lstStyle/>
          <a:p>
            <a:pPr rtl="0"/>
            <a:r>
              <a:rPr lang="de-DE" noProof="0"/>
              <a:t>Mitarbeiterorientierung</a:t>
            </a:r>
          </a:p>
        </p:txBody>
      </p:sp>
      <p:sp>
        <p:nvSpPr>
          <p:cNvPr id="5" name="Slide Number Placeholder 4"/>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05082307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de-DE" noProof="0"/>
              <a:t>29.7.20XX</a:t>
            </a:r>
          </a:p>
        </p:txBody>
      </p:sp>
      <p:sp>
        <p:nvSpPr>
          <p:cNvPr id="3" name="Footer Placeholder 2"/>
          <p:cNvSpPr>
            <a:spLocks noGrp="1"/>
          </p:cNvSpPr>
          <p:nvPr>
            <p:ph type="ftr" sz="quarter" idx="11"/>
          </p:nvPr>
        </p:nvSpPr>
        <p:spPr/>
        <p:txBody>
          <a:bodyPr/>
          <a:lstStyle/>
          <a:p>
            <a:pPr rtl="0"/>
            <a:r>
              <a:rPr lang="de-DE" noProof="0"/>
              <a:t>Mitarbeiterorientierung</a:t>
            </a:r>
          </a:p>
        </p:txBody>
      </p:sp>
      <p:sp>
        <p:nvSpPr>
          <p:cNvPr id="4" name="Slide Number Placeholder 3"/>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7898985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de-DE"/>
              <a:t>Mastertitelformat bearbeiten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36711148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r>
              <a:rPr lang="de-DE" noProof="0"/>
              <a:t>29.7.20XX</a:t>
            </a:r>
          </a:p>
        </p:txBody>
      </p:sp>
      <p:sp>
        <p:nvSpPr>
          <p:cNvPr id="6" name="Footer Placeholder 5"/>
          <p:cNvSpPr>
            <a:spLocks noGrp="1"/>
          </p:cNvSpPr>
          <p:nvPr>
            <p:ph type="ftr" sz="quarter" idx="11"/>
          </p:nvPr>
        </p:nvSpPr>
        <p:spPr/>
        <p:txBody>
          <a:bodyPr/>
          <a:lstStyle/>
          <a:p>
            <a:pPr rtl="0"/>
            <a:r>
              <a:rPr lang="de-DE" noProof="0"/>
              <a:t>Mitarbeiterorientierung</a:t>
            </a:r>
          </a:p>
        </p:txBody>
      </p:sp>
      <p:sp>
        <p:nvSpPr>
          <p:cNvPr id="7" name="Slide Number Placeholder 6"/>
          <p:cNvSpPr>
            <a:spLocks noGrp="1"/>
          </p:cNvSpPr>
          <p:nvPr>
            <p:ph type="sldNum" sz="quarter" idx="12"/>
          </p:nvPr>
        </p:nvSpPr>
        <p:spPr/>
        <p:txBody>
          <a:body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48269069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r>
              <a:rPr lang="de-DE" noProof="0"/>
              <a:t>29.7.20XX</a:t>
            </a: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rtl="0"/>
            <a:r>
              <a:rPr lang="de-DE" noProof="0"/>
              <a:t>Mitarbeiterorientierung</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4764842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670" r:id="rId18"/>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3">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16815C6-3AD0-46E6-A74A-1967BD91AF50}"/>
              </a:ext>
            </a:extLst>
          </p:cNvPr>
          <p:cNvSpPr>
            <a:spLocks noGrp="1"/>
          </p:cNvSpPr>
          <p:nvPr>
            <p:ph type="ctrTitle"/>
          </p:nvPr>
        </p:nvSpPr>
        <p:spPr>
          <a:xfrm>
            <a:off x="8074900" y="-1747837"/>
            <a:ext cx="3643150" cy="3495674"/>
          </a:xfrm>
        </p:spPr>
        <p:txBody>
          <a:bodyPr rtlCol="0">
            <a:normAutofit/>
          </a:bodyPr>
          <a:lstStyle/>
          <a:p>
            <a:pPr rtl="0"/>
            <a:r>
              <a:rPr lang="de-DE" sz="2800" b="0" u="sng" dirty="0">
                <a:solidFill>
                  <a:srgbClr val="FFFFFF"/>
                </a:solidFill>
              </a:rPr>
              <a:t>Analyse verschiedener Länder</a:t>
            </a:r>
          </a:p>
        </p:txBody>
      </p:sp>
      <p:sp>
        <p:nvSpPr>
          <p:cNvPr id="3" name="Untertitel 2">
            <a:extLst>
              <a:ext uri="{FF2B5EF4-FFF2-40B4-BE49-F238E27FC236}">
                <a16:creationId xmlns:a16="http://schemas.microsoft.com/office/drawing/2014/main" id="{1901B20D-4C28-4DA3-ABBD-718C22A5E58B}"/>
              </a:ext>
            </a:extLst>
          </p:cNvPr>
          <p:cNvSpPr>
            <a:spLocks noGrp="1"/>
          </p:cNvSpPr>
          <p:nvPr>
            <p:ph type="subTitle" idx="1"/>
          </p:nvPr>
        </p:nvSpPr>
        <p:spPr>
          <a:xfrm>
            <a:off x="7600950" y="4248434"/>
            <a:ext cx="3709824" cy="1809750"/>
          </a:xfrm>
        </p:spPr>
        <p:txBody>
          <a:bodyPr rtlCol="0">
            <a:normAutofit/>
          </a:bodyPr>
          <a:lstStyle/>
          <a:p>
            <a:pPr algn="l" rtl="0"/>
            <a:r>
              <a:rPr lang="de-DE" sz="1900" dirty="0">
                <a:solidFill>
                  <a:srgbClr val="FFFFFF"/>
                </a:solidFill>
              </a:rPr>
              <a:t>Analyse von:</a:t>
            </a:r>
          </a:p>
          <a:p>
            <a:pPr algn="l"/>
            <a:r>
              <a:rPr lang="de-DE" sz="1600" dirty="0" err="1">
                <a:solidFill>
                  <a:srgbClr val="FFFFFF"/>
                </a:solidFill>
              </a:rPr>
              <a:t>Abdülaziz</a:t>
            </a:r>
            <a:r>
              <a:rPr lang="de-DE" sz="1600">
                <a:solidFill>
                  <a:srgbClr val="FFFFFF"/>
                </a:solidFill>
              </a:rPr>
              <a:t> Ulas </a:t>
            </a:r>
            <a:r>
              <a:rPr lang="de-DE" sz="1600" dirty="0">
                <a:solidFill>
                  <a:srgbClr val="FFFFFF"/>
                </a:solidFill>
              </a:rPr>
              <a:t>, Aleksey </a:t>
            </a:r>
            <a:r>
              <a:rPr lang="de-DE" sz="1600" dirty="0" err="1">
                <a:solidFill>
                  <a:srgbClr val="FFFFFF"/>
                </a:solidFill>
              </a:rPr>
              <a:t>Baravik</a:t>
            </a:r>
            <a:r>
              <a:rPr lang="de-DE" sz="1600" dirty="0">
                <a:solidFill>
                  <a:srgbClr val="FFFFFF"/>
                </a:solidFill>
              </a:rPr>
              <a:t>,  </a:t>
            </a:r>
          </a:p>
          <a:p>
            <a:pPr algn="l"/>
            <a:r>
              <a:rPr lang="de-DE" sz="1600" dirty="0">
                <a:solidFill>
                  <a:srgbClr val="FFFFFF"/>
                </a:solidFill>
              </a:rPr>
              <a:t>Giasmin Chrysafidou, </a:t>
            </a:r>
            <a:r>
              <a:rPr lang="de-DE" sz="1600" dirty="0" err="1">
                <a:solidFill>
                  <a:srgbClr val="FFFFFF"/>
                </a:solidFill>
              </a:rPr>
              <a:t>Navya</a:t>
            </a:r>
            <a:r>
              <a:rPr lang="de-DE" sz="1600" dirty="0">
                <a:solidFill>
                  <a:srgbClr val="FFFFFF"/>
                </a:solidFill>
              </a:rPr>
              <a:t> </a:t>
            </a:r>
            <a:r>
              <a:rPr lang="de-DE" sz="1600" dirty="0" err="1">
                <a:solidFill>
                  <a:srgbClr val="FFFFFF"/>
                </a:solidFill>
              </a:rPr>
              <a:t>Gorthi</a:t>
            </a:r>
            <a:r>
              <a:rPr lang="de-DE" sz="1600" dirty="0">
                <a:solidFill>
                  <a:srgbClr val="FFFFFF"/>
                </a:solidFill>
              </a:rPr>
              <a:t>, </a:t>
            </a:r>
          </a:p>
          <a:p>
            <a:pPr algn="l"/>
            <a:r>
              <a:rPr lang="de-DE" sz="1600" dirty="0">
                <a:solidFill>
                  <a:srgbClr val="FFFFFF"/>
                </a:solidFill>
              </a:rPr>
              <a:t>Thomas Glowacz</a:t>
            </a:r>
          </a:p>
        </p:txBody>
      </p:sp>
      <p:sp>
        <p:nvSpPr>
          <p:cNvPr id="50" name="Rectangle 45">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fik 17" descr="Ein Bild, das Weltraum, Astronomisches Objekt, Raum, Planet enthält.&#10;&#10;Automatisch generierte Beschreibung">
            <a:extLst>
              <a:ext uri="{FF2B5EF4-FFF2-40B4-BE49-F238E27FC236}">
                <a16:creationId xmlns:a16="http://schemas.microsoft.com/office/drawing/2014/main" id="{13DB7038-B6D1-06BF-06BB-ADC17AB1D271}"/>
              </a:ext>
            </a:extLst>
          </p:cNvPr>
          <p:cNvPicPr>
            <a:picLocks noChangeAspect="1"/>
          </p:cNvPicPr>
          <p:nvPr/>
        </p:nvPicPr>
        <p:blipFill>
          <a:blip r:embed="rId3"/>
          <a:stretch>
            <a:fillRect/>
          </a:stretch>
        </p:blipFill>
        <p:spPr>
          <a:xfrm>
            <a:off x="374836" y="561975"/>
            <a:ext cx="7226114" cy="5772150"/>
          </a:xfrm>
          <a:prstGeom prst="rect">
            <a:avLst/>
          </a:prstGeom>
        </p:spPr>
      </p:pic>
      <p:sp>
        <p:nvSpPr>
          <p:cNvPr id="48" name="Rectangle 47">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4253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AEC4BF-2506-68B4-6FD6-6DF5575EA889}"/>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BEC98EC4-803B-5685-EA22-D3373DAE21AB}"/>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3DBE3A8D-02DB-F47E-9F53-712A5AEFB941}"/>
              </a:ext>
            </a:extLst>
          </p:cNvPr>
          <p:cNvSpPr>
            <a:spLocks noGrp="1"/>
          </p:cNvSpPr>
          <p:nvPr>
            <p:ph type="sldNum" sz="quarter" idx="12"/>
          </p:nvPr>
        </p:nvSpPr>
        <p:spPr/>
        <p:txBody>
          <a:bodyPr/>
          <a:lstStyle/>
          <a:p>
            <a:pPr rtl="0"/>
            <a:fld id="{B5CEABB6-07DC-46E8-9B57-56EC44A396E5}" type="slidenum">
              <a:rPr lang="de-DE" noProof="0" smtClean="0"/>
              <a:t>10</a:t>
            </a:fld>
            <a:endParaRPr lang="de-DE" noProof="0"/>
          </a:p>
        </p:txBody>
      </p:sp>
      <p:pic>
        <p:nvPicPr>
          <p:cNvPr id="6" name="Grafik 5" descr="Ein Bild, das Text, Diagramm, Screenshot, Reihe enthält.&#10;&#10;Automatisch generierte Beschreibung">
            <a:extLst>
              <a:ext uri="{FF2B5EF4-FFF2-40B4-BE49-F238E27FC236}">
                <a16:creationId xmlns:a16="http://schemas.microsoft.com/office/drawing/2014/main" id="{CC70A911-4C4D-6B85-5F65-B9D8398FF52D}"/>
              </a:ext>
            </a:extLst>
          </p:cNvPr>
          <p:cNvPicPr>
            <a:picLocks noChangeAspect="1"/>
          </p:cNvPicPr>
          <p:nvPr/>
        </p:nvPicPr>
        <p:blipFill>
          <a:blip r:embed="rId2"/>
          <a:stretch>
            <a:fillRect/>
          </a:stretch>
        </p:blipFill>
        <p:spPr>
          <a:xfrm>
            <a:off x="0" y="1477173"/>
            <a:ext cx="12192000" cy="5380827"/>
          </a:xfrm>
          <a:prstGeom prst="rect">
            <a:avLst/>
          </a:prstGeom>
        </p:spPr>
      </p:pic>
      <p:sp>
        <p:nvSpPr>
          <p:cNvPr id="7" name="Textfeld 6">
            <a:extLst>
              <a:ext uri="{FF2B5EF4-FFF2-40B4-BE49-F238E27FC236}">
                <a16:creationId xmlns:a16="http://schemas.microsoft.com/office/drawing/2014/main" id="{EDF11475-3EFC-63A4-FD0E-BC98F4DDFA59}"/>
              </a:ext>
            </a:extLst>
          </p:cNvPr>
          <p:cNvSpPr txBox="1"/>
          <p:nvPr/>
        </p:nvSpPr>
        <p:spPr>
          <a:xfrm>
            <a:off x="1991607" y="609600"/>
            <a:ext cx="8208786" cy="400110"/>
          </a:xfrm>
          <a:prstGeom prst="rect">
            <a:avLst/>
          </a:prstGeom>
          <a:noFill/>
        </p:spPr>
        <p:txBody>
          <a:bodyPr wrap="none" rtlCol="0">
            <a:spAutoFit/>
          </a:bodyPr>
          <a:lstStyle/>
          <a:p>
            <a:r>
              <a:rPr lang="de-DE" sz="2000" b="1" u="sng" dirty="0"/>
              <a:t>Top 10 mit der höchsten Großzügigkeit in den Jahren 2018/2019 </a:t>
            </a:r>
          </a:p>
        </p:txBody>
      </p:sp>
    </p:spTree>
    <p:extLst>
      <p:ext uri="{BB962C8B-B14F-4D97-AF65-F5344CB8AC3E}">
        <p14:creationId xmlns:p14="http://schemas.microsoft.com/office/powerpoint/2010/main" val="106656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9446E3B5-521D-AD48-CA33-B9E3A621EABF}"/>
              </a:ext>
            </a:extLst>
          </p:cNvPr>
          <p:cNvSpPr txBox="1"/>
          <p:nvPr/>
        </p:nvSpPr>
        <p:spPr>
          <a:xfrm>
            <a:off x="1483497" y="409545"/>
            <a:ext cx="9170587" cy="400110"/>
          </a:xfrm>
          <a:prstGeom prst="rect">
            <a:avLst/>
          </a:prstGeom>
          <a:noFill/>
        </p:spPr>
        <p:txBody>
          <a:bodyPr wrap="none" rtlCol="0">
            <a:spAutoFit/>
          </a:bodyPr>
          <a:lstStyle/>
          <a:p>
            <a:pPr algn="ctr"/>
            <a:r>
              <a:rPr lang="de-DE" sz="2000" b="1" u="sng" dirty="0"/>
              <a:t>Top 10 Länder mit der niedrigste </a:t>
            </a:r>
            <a:r>
              <a:rPr lang="de-DE" sz="2000" b="1" u="sng" dirty="0" err="1"/>
              <a:t>Großzügikeit</a:t>
            </a:r>
            <a:r>
              <a:rPr lang="de-DE" sz="2000" b="1" u="sng" dirty="0"/>
              <a:t> in den Jahren 2018/2019</a:t>
            </a:r>
          </a:p>
        </p:txBody>
      </p:sp>
      <p:pic>
        <p:nvPicPr>
          <p:cNvPr id="11" name="Grafik 10" descr="Ein Bild, das Text, Diagramm, Schrift, Reihe enthält.">
            <a:extLst>
              <a:ext uri="{FF2B5EF4-FFF2-40B4-BE49-F238E27FC236}">
                <a16:creationId xmlns:a16="http://schemas.microsoft.com/office/drawing/2014/main" id="{EFAD0E93-D108-5603-7190-6048C0158BB1}"/>
              </a:ext>
            </a:extLst>
          </p:cNvPr>
          <p:cNvPicPr>
            <a:picLocks noChangeAspect="1"/>
          </p:cNvPicPr>
          <p:nvPr/>
        </p:nvPicPr>
        <p:blipFill>
          <a:blip r:embed="rId2"/>
          <a:stretch>
            <a:fillRect/>
          </a:stretch>
        </p:blipFill>
        <p:spPr>
          <a:xfrm>
            <a:off x="0" y="1477173"/>
            <a:ext cx="12192000" cy="5380827"/>
          </a:xfrm>
          <a:prstGeom prst="rect">
            <a:avLst/>
          </a:prstGeom>
        </p:spPr>
      </p:pic>
    </p:spTree>
    <p:extLst>
      <p:ext uri="{BB962C8B-B14F-4D97-AF65-F5344CB8AC3E}">
        <p14:creationId xmlns:p14="http://schemas.microsoft.com/office/powerpoint/2010/main" val="217563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446C3D-1E1F-97E4-E96B-E595F83C4930}"/>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4C374A5E-DCC0-4964-5532-A3C4FFA20A6C}"/>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A69AB925-1814-193C-CF8A-B49B212EBEBB}"/>
              </a:ext>
            </a:extLst>
          </p:cNvPr>
          <p:cNvSpPr>
            <a:spLocks noGrp="1"/>
          </p:cNvSpPr>
          <p:nvPr>
            <p:ph type="sldNum" sz="quarter" idx="12"/>
          </p:nvPr>
        </p:nvSpPr>
        <p:spPr/>
        <p:txBody>
          <a:bodyPr/>
          <a:lstStyle/>
          <a:p>
            <a:pPr rtl="0"/>
            <a:fld id="{B5CEABB6-07DC-46E8-9B57-56EC44A396E5}" type="slidenum">
              <a:rPr lang="de-DE" noProof="0" smtClean="0"/>
              <a:t>12</a:t>
            </a:fld>
            <a:endParaRPr lang="de-DE" noProof="0"/>
          </a:p>
        </p:txBody>
      </p:sp>
      <p:pic>
        <p:nvPicPr>
          <p:cNvPr id="6" name="Grafik 5" descr="Ein Bild, das Text, Screenshot, Diagramm, Reihe enthält.">
            <a:extLst>
              <a:ext uri="{FF2B5EF4-FFF2-40B4-BE49-F238E27FC236}">
                <a16:creationId xmlns:a16="http://schemas.microsoft.com/office/drawing/2014/main" id="{4EE5B9AC-BD22-5FBD-288D-F8DE1685DD91}"/>
              </a:ext>
            </a:extLst>
          </p:cNvPr>
          <p:cNvPicPr>
            <a:picLocks noChangeAspect="1"/>
          </p:cNvPicPr>
          <p:nvPr/>
        </p:nvPicPr>
        <p:blipFill>
          <a:blip r:embed="rId2"/>
          <a:stretch>
            <a:fillRect/>
          </a:stretch>
        </p:blipFill>
        <p:spPr>
          <a:xfrm>
            <a:off x="0" y="1247775"/>
            <a:ext cx="12191999" cy="5610225"/>
          </a:xfrm>
          <a:prstGeom prst="rect">
            <a:avLst/>
          </a:prstGeom>
        </p:spPr>
      </p:pic>
      <p:sp>
        <p:nvSpPr>
          <p:cNvPr id="7" name="Textfeld 6">
            <a:extLst>
              <a:ext uri="{FF2B5EF4-FFF2-40B4-BE49-F238E27FC236}">
                <a16:creationId xmlns:a16="http://schemas.microsoft.com/office/drawing/2014/main" id="{68F7160E-B13B-57F4-096E-BEECD19061CD}"/>
              </a:ext>
            </a:extLst>
          </p:cNvPr>
          <p:cNvSpPr txBox="1"/>
          <p:nvPr/>
        </p:nvSpPr>
        <p:spPr>
          <a:xfrm>
            <a:off x="481417" y="609600"/>
            <a:ext cx="11229164" cy="369332"/>
          </a:xfrm>
          <a:prstGeom prst="rect">
            <a:avLst/>
          </a:prstGeom>
          <a:noFill/>
        </p:spPr>
        <p:txBody>
          <a:bodyPr wrap="none" rtlCol="0">
            <a:spAutoFit/>
          </a:bodyPr>
          <a:lstStyle/>
          <a:p>
            <a:r>
              <a:rPr lang="de-DE" b="1" u="sng" dirty="0"/>
              <a:t>Alle Länder im Überblick mit den Faktoren Sozialleistung, Lebenserwartung, Lebens </a:t>
            </a:r>
            <a:r>
              <a:rPr lang="de-DE" b="1" u="sng" dirty="0" err="1"/>
              <a:t>Gestalltung</a:t>
            </a:r>
            <a:r>
              <a:rPr lang="de-DE" b="1" u="sng" dirty="0"/>
              <a:t> </a:t>
            </a:r>
          </a:p>
        </p:txBody>
      </p:sp>
    </p:spTree>
    <p:extLst>
      <p:ext uri="{BB962C8B-B14F-4D97-AF65-F5344CB8AC3E}">
        <p14:creationId xmlns:p14="http://schemas.microsoft.com/office/powerpoint/2010/main" val="14037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6F502D4D-0E8A-14F9-5AA2-B0ADA0E240D1}"/>
              </a:ext>
            </a:extLst>
          </p:cNvPr>
          <p:cNvSpPr txBox="1"/>
          <p:nvPr/>
        </p:nvSpPr>
        <p:spPr>
          <a:xfrm>
            <a:off x="3149199" y="647700"/>
            <a:ext cx="6084101" cy="400110"/>
          </a:xfrm>
          <a:prstGeom prst="rect">
            <a:avLst/>
          </a:prstGeom>
          <a:noFill/>
        </p:spPr>
        <p:txBody>
          <a:bodyPr wrap="none" rtlCol="0">
            <a:spAutoFit/>
          </a:bodyPr>
          <a:lstStyle/>
          <a:p>
            <a:r>
              <a:rPr lang="de-DE" sz="2000" b="1" u="sng" dirty="0"/>
              <a:t>BIP und Zufriedenheit in den Jahren 2018/2019</a:t>
            </a:r>
          </a:p>
        </p:txBody>
      </p:sp>
      <p:pic>
        <p:nvPicPr>
          <p:cNvPr id="9" name="Grafik 8" descr="Ein Bild, das Text, Diagramm, Reihe, Screenshot enthält.">
            <a:extLst>
              <a:ext uri="{FF2B5EF4-FFF2-40B4-BE49-F238E27FC236}">
                <a16:creationId xmlns:a16="http://schemas.microsoft.com/office/drawing/2014/main" id="{B94C0BAE-F0D3-A5F3-FDAF-DA63D178D86D}"/>
              </a:ext>
            </a:extLst>
          </p:cNvPr>
          <p:cNvPicPr>
            <a:picLocks noChangeAspect="1"/>
          </p:cNvPicPr>
          <p:nvPr/>
        </p:nvPicPr>
        <p:blipFill>
          <a:blip r:embed="rId2"/>
          <a:stretch>
            <a:fillRect/>
          </a:stretch>
        </p:blipFill>
        <p:spPr>
          <a:xfrm>
            <a:off x="0" y="1357460"/>
            <a:ext cx="12192000" cy="5500539"/>
          </a:xfrm>
          <a:prstGeom prst="rect">
            <a:avLst/>
          </a:prstGeom>
        </p:spPr>
      </p:pic>
    </p:spTree>
    <p:extLst>
      <p:ext uri="{BB962C8B-B14F-4D97-AF65-F5344CB8AC3E}">
        <p14:creationId xmlns:p14="http://schemas.microsoft.com/office/powerpoint/2010/main" val="268987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Grafik 5" descr="Ein Bild, das Karte, Welt, Erde enthält.">
            <a:extLst>
              <a:ext uri="{FF2B5EF4-FFF2-40B4-BE49-F238E27FC236}">
                <a16:creationId xmlns:a16="http://schemas.microsoft.com/office/drawing/2014/main" id="{C744CEC8-2E65-F8B8-0E07-7952D76E298B}"/>
              </a:ext>
            </a:extLst>
          </p:cNvPr>
          <p:cNvPicPr>
            <a:picLocks noChangeAspect="1"/>
          </p:cNvPicPr>
          <p:nvPr/>
        </p:nvPicPr>
        <p:blipFill rotWithShape="1">
          <a:blip r:embed="rId3">
            <a:alphaModFix amt="20000"/>
            <a:grayscl/>
          </a:blip>
          <a:srcRect b="3875"/>
          <a:stretch/>
        </p:blipFill>
        <p:spPr>
          <a:xfrm>
            <a:off x="127600" y="113122"/>
            <a:ext cx="12191980" cy="6855970"/>
          </a:xfrm>
          <a:prstGeom prst="rect">
            <a:avLst/>
          </a:prstGeom>
        </p:spPr>
      </p:pic>
      <p:sp>
        <p:nvSpPr>
          <p:cNvPr id="18" name="Rectangle 17">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5"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 name="Textfeld 6">
            <a:extLst>
              <a:ext uri="{FF2B5EF4-FFF2-40B4-BE49-F238E27FC236}">
                <a16:creationId xmlns:a16="http://schemas.microsoft.com/office/drawing/2014/main" id="{D6389EFE-29EE-F9A0-06ED-AFE6C5A477DB}"/>
              </a:ext>
            </a:extLst>
          </p:cNvPr>
          <p:cNvSpPr txBox="1"/>
          <p:nvPr/>
        </p:nvSpPr>
        <p:spPr>
          <a:xfrm>
            <a:off x="772392" y="2435429"/>
            <a:ext cx="10353762" cy="3695136"/>
          </a:xfrm>
          <a:prstGeom prst="rect">
            <a:avLst/>
          </a:prstGeom>
        </p:spPr>
        <p:txBody>
          <a:bodyPr vert="horz" lIns="91440" tIns="45720" rIns="91440" bIns="45720" rtlCol="0">
            <a:normAutofit/>
          </a:bodyPr>
          <a:lstStyle/>
          <a:p>
            <a:pPr algn="ctr" defTabSz="914400">
              <a:lnSpc>
                <a:spcPct val="120000"/>
              </a:lnSpc>
              <a:spcAft>
                <a:spcPts val="600"/>
              </a:spcAft>
            </a:pPr>
            <a:r>
              <a:rPr lang="en-US" sz="4400" dirty="0" err="1">
                <a:effectLst>
                  <a:outerShdw blurRad="50800" dist="38100" dir="2700000" algn="tl" rotWithShape="0">
                    <a:srgbClr val="000000">
                      <a:alpha val="48000"/>
                    </a:srgbClr>
                  </a:outerShdw>
                </a:effectLst>
              </a:rPr>
              <a:t>Wir</a:t>
            </a:r>
            <a:r>
              <a:rPr lang="en-US" sz="4400" dirty="0">
                <a:effectLst>
                  <a:outerShdw blurRad="50800" dist="38100" dir="2700000" algn="tl" rotWithShape="0">
                    <a:srgbClr val="000000">
                      <a:alpha val="48000"/>
                    </a:srgbClr>
                  </a:outerShdw>
                </a:effectLst>
              </a:rPr>
              <a:t> </a:t>
            </a:r>
            <a:r>
              <a:rPr lang="en-US" sz="4400" dirty="0" err="1">
                <a:effectLst>
                  <a:outerShdw blurRad="50800" dist="38100" dir="2700000" algn="tl" rotWithShape="0">
                    <a:srgbClr val="000000">
                      <a:alpha val="48000"/>
                    </a:srgbClr>
                  </a:outerShdw>
                </a:effectLst>
              </a:rPr>
              <a:t>bedanken</a:t>
            </a:r>
            <a:r>
              <a:rPr lang="en-US" sz="4400" dirty="0">
                <a:effectLst>
                  <a:outerShdw blurRad="50800" dist="38100" dir="2700000" algn="tl" rotWithShape="0">
                    <a:srgbClr val="000000">
                      <a:alpha val="48000"/>
                    </a:srgbClr>
                  </a:outerShdw>
                </a:effectLst>
              </a:rPr>
              <a:t> </a:t>
            </a:r>
            <a:r>
              <a:rPr lang="en-US" sz="4400" dirty="0" err="1">
                <a:effectLst>
                  <a:outerShdw blurRad="50800" dist="38100" dir="2700000" algn="tl" rotWithShape="0">
                    <a:srgbClr val="000000">
                      <a:alpha val="48000"/>
                    </a:srgbClr>
                  </a:outerShdw>
                </a:effectLst>
              </a:rPr>
              <a:t>uns</a:t>
            </a:r>
            <a:r>
              <a:rPr lang="en-US" sz="4400" dirty="0">
                <a:effectLst>
                  <a:outerShdw blurRad="50800" dist="38100" dir="2700000" algn="tl" rotWithShape="0">
                    <a:srgbClr val="000000">
                      <a:alpha val="48000"/>
                    </a:srgbClr>
                  </a:outerShdw>
                </a:effectLst>
              </a:rPr>
              <a:t> </a:t>
            </a:r>
            <a:r>
              <a:rPr lang="en-US" sz="4400" dirty="0" err="1">
                <a:effectLst>
                  <a:outerShdw blurRad="50800" dist="38100" dir="2700000" algn="tl" rotWithShape="0">
                    <a:srgbClr val="000000">
                      <a:alpha val="48000"/>
                    </a:srgbClr>
                  </a:outerShdw>
                </a:effectLst>
              </a:rPr>
              <a:t>herzlich</a:t>
            </a:r>
            <a:endParaRPr lang="en-US" sz="4400" dirty="0">
              <a:effectLst>
                <a:outerShdw blurRad="50800" dist="38100" dir="2700000" algn="tl" rotWithShape="0">
                  <a:srgbClr val="000000">
                    <a:alpha val="48000"/>
                  </a:srgbClr>
                </a:outerShdw>
              </a:effectLst>
            </a:endParaRPr>
          </a:p>
          <a:p>
            <a:pPr algn="ctr" defTabSz="914400">
              <a:lnSpc>
                <a:spcPct val="120000"/>
              </a:lnSpc>
              <a:spcAft>
                <a:spcPts val="600"/>
              </a:spcAft>
            </a:pPr>
            <a:r>
              <a:rPr lang="en-US" sz="4400" dirty="0">
                <a:effectLst>
                  <a:outerShdw blurRad="50800" dist="38100" dir="2700000" algn="tl" rotWithShape="0">
                    <a:srgbClr val="000000">
                      <a:alpha val="48000"/>
                    </a:srgbClr>
                  </a:outerShdw>
                </a:effectLst>
              </a:rPr>
              <a:t>für </a:t>
            </a:r>
            <a:r>
              <a:rPr lang="en-US" sz="4400" dirty="0" err="1">
                <a:effectLst>
                  <a:outerShdw blurRad="50800" dist="38100" dir="2700000" algn="tl" rotWithShape="0">
                    <a:srgbClr val="000000">
                      <a:alpha val="48000"/>
                    </a:srgbClr>
                  </a:outerShdw>
                </a:effectLst>
              </a:rPr>
              <a:t>eure</a:t>
            </a:r>
            <a:r>
              <a:rPr lang="en-US" sz="4400" dirty="0">
                <a:effectLst>
                  <a:outerShdw blurRad="50800" dist="38100" dir="2700000" algn="tl" rotWithShape="0">
                    <a:srgbClr val="000000">
                      <a:alpha val="48000"/>
                    </a:srgbClr>
                  </a:outerShdw>
                </a:effectLst>
              </a:rPr>
              <a:t> </a:t>
            </a:r>
            <a:r>
              <a:rPr lang="en-US" sz="4400" dirty="0" err="1">
                <a:effectLst>
                  <a:outerShdw blurRad="50800" dist="38100" dir="2700000" algn="tl" rotWithShape="0">
                    <a:srgbClr val="000000">
                      <a:alpha val="48000"/>
                    </a:srgbClr>
                  </a:outerShdw>
                </a:effectLst>
              </a:rPr>
              <a:t>Aufmerksamkeit</a:t>
            </a:r>
            <a:endParaRPr lang="en-US" sz="4400" dirty="0">
              <a:effectLst>
                <a:outerShdw blurRad="50800" dist="38100" dir="2700000" algn="tl" rotWithShape="0">
                  <a:srgbClr val="000000">
                    <a:alpha val="48000"/>
                  </a:srgbClr>
                </a:outerShdw>
              </a:effectLst>
            </a:endParaRPr>
          </a:p>
          <a:p>
            <a:pPr indent="-228600" defTabSz="914400">
              <a:lnSpc>
                <a:spcPct val="12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indent="-228600" defTabSz="914400">
              <a:lnSpc>
                <a:spcPct val="12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55427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2ADCE7A-5E56-4C8E-B245-E2EEDA79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6AB90E9-5CEE-4E4F-90F9-2CE3D9135EAA}"/>
              </a:ext>
            </a:extLst>
          </p:cNvPr>
          <p:cNvSpPr>
            <a:spLocks noGrp="1"/>
          </p:cNvSpPr>
          <p:nvPr>
            <p:ph type="title"/>
          </p:nvPr>
        </p:nvSpPr>
        <p:spPr>
          <a:xfrm>
            <a:off x="575510" y="5693256"/>
            <a:ext cx="10844965" cy="1062990"/>
          </a:xfrm>
        </p:spPr>
        <p:txBody>
          <a:bodyPr vert="horz" lIns="91440" tIns="45720" rIns="91440" bIns="45720" rtlCol="0" anchor="b">
            <a:normAutofit fontScale="90000"/>
          </a:bodyPr>
          <a:lstStyle/>
          <a:p>
            <a:br>
              <a:rPr lang="en-US" sz="1000" u="sng" dirty="0">
                <a:solidFill>
                  <a:srgbClr val="FFFFFF"/>
                </a:solidFill>
              </a:rPr>
            </a:br>
            <a:br>
              <a:rPr lang="en-US" sz="2200" u="sng" dirty="0">
                <a:solidFill>
                  <a:srgbClr val="FFFFFF"/>
                </a:solidFill>
              </a:rPr>
            </a:br>
            <a:r>
              <a:rPr lang="en-US" sz="2200" u="sng" dirty="0" err="1">
                <a:solidFill>
                  <a:srgbClr val="FFFFFF"/>
                </a:solidFill>
                <a:latin typeface="+mn-lt"/>
              </a:rPr>
              <a:t>einleitung</a:t>
            </a:r>
            <a:r>
              <a:rPr lang="en-US" sz="2200" u="sng" dirty="0">
                <a:solidFill>
                  <a:srgbClr val="FFFFFF"/>
                </a:solidFill>
                <a:latin typeface="+mn-lt"/>
              </a:rPr>
              <a:t>:</a:t>
            </a:r>
            <a:br>
              <a:rPr lang="en-US" sz="2200" u="sng" dirty="0">
                <a:solidFill>
                  <a:srgbClr val="FFFFFF"/>
                </a:solidFill>
                <a:latin typeface="+mn-lt"/>
              </a:rPr>
            </a:br>
            <a:br>
              <a:rPr lang="en-US" sz="1600" u="sng" dirty="0">
                <a:solidFill>
                  <a:srgbClr val="FFFFFF"/>
                </a:solidFill>
                <a:latin typeface="+mn-lt"/>
              </a:rPr>
            </a:br>
            <a:r>
              <a:rPr lang="en-US" sz="1600" dirty="0">
                <a:solidFill>
                  <a:srgbClr val="FFFFFF"/>
                </a:solidFill>
                <a:latin typeface="+mn-lt"/>
              </a:rPr>
              <a:t>In </a:t>
            </a:r>
            <a:r>
              <a:rPr lang="en-US" sz="1600" dirty="0" err="1">
                <a:solidFill>
                  <a:srgbClr val="FFFFFF"/>
                </a:solidFill>
                <a:latin typeface="+mn-lt"/>
              </a:rPr>
              <a:t>dieser</a:t>
            </a:r>
            <a:r>
              <a:rPr lang="en-US" sz="1600" dirty="0">
                <a:solidFill>
                  <a:srgbClr val="FFFFFF"/>
                </a:solidFill>
                <a:latin typeface="+mn-lt"/>
              </a:rPr>
              <a:t> </a:t>
            </a:r>
            <a:r>
              <a:rPr lang="en-US" sz="1600" dirty="0" err="1">
                <a:solidFill>
                  <a:srgbClr val="FFFFFF"/>
                </a:solidFill>
                <a:latin typeface="+mn-lt"/>
              </a:rPr>
              <a:t>Analyse</a:t>
            </a:r>
            <a:r>
              <a:rPr lang="en-US" sz="1600" dirty="0">
                <a:solidFill>
                  <a:srgbClr val="FFFFFF"/>
                </a:solidFill>
                <a:latin typeface="+mn-lt"/>
              </a:rPr>
              <a:t> </a:t>
            </a:r>
            <a:r>
              <a:rPr lang="en-US" sz="1600" dirty="0" err="1">
                <a:solidFill>
                  <a:srgbClr val="FFFFFF"/>
                </a:solidFill>
                <a:latin typeface="+mn-lt"/>
              </a:rPr>
              <a:t>geht</a:t>
            </a:r>
            <a:r>
              <a:rPr lang="en-US" sz="1600" dirty="0">
                <a:solidFill>
                  <a:srgbClr val="FFFFFF"/>
                </a:solidFill>
                <a:latin typeface="+mn-lt"/>
              </a:rPr>
              <a:t> es um die Lebens </a:t>
            </a:r>
            <a:r>
              <a:rPr lang="en-US" sz="1600" dirty="0" err="1">
                <a:solidFill>
                  <a:srgbClr val="FFFFFF"/>
                </a:solidFill>
                <a:latin typeface="+mn-lt"/>
              </a:rPr>
              <a:t>zufriedenheit</a:t>
            </a:r>
            <a:r>
              <a:rPr lang="en-US" sz="1600" dirty="0">
                <a:solidFill>
                  <a:srgbClr val="FFFFFF"/>
                </a:solidFill>
                <a:latin typeface="+mn-lt"/>
              </a:rPr>
              <a:t> auf </a:t>
            </a:r>
            <a:r>
              <a:rPr lang="en-US" sz="1600" dirty="0" err="1">
                <a:solidFill>
                  <a:srgbClr val="FFFFFF"/>
                </a:solidFill>
                <a:latin typeface="+mn-lt"/>
              </a:rPr>
              <a:t>unserem</a:t>
            </a:r>
            <a:r>
              <a:rPr lang="en-US" sz="1600" dirty="0">
                <a:solidFill>
                  <a:srgbClr val="FFFFFF"/>
                </a:solidFill>
                <a:latin typeface="+mn-lt"/>
              </a:rPr>
              <a:t> Globus.</a:t>
            </a:r>
            <a:br>
              <a:rPr lang="en-US" sz="1600" dirty="0">
                <a:solidFill>
                  <a:srgbClr val="FFFFFF"/>
                </a:solidFill>
                <a:latin typeface="+mn-lt"/>
              </a:rPr>
            </a:br>
            <a:br>
              <a:rPr lang="en-US" sz="1600" dirty="0">
                <a:solidFill>
                  <a:srgbClr val="FFFFFF"/>
                </a:solidFill>
                <a:latin typeface="+mn-lt"/>
              </a:rPr>
            </a:br>
            <a:r>
              <a:rPr lang="en-US" sz="1600" dirty="0">
                <a:solidFill>
                  <a:srgbClr val="FFFFFF"/>
                </a:solidFill>
                <a:latin typeface="+mn-lt"/>
              </a:rPr>
              <a:t>Es </a:t>
            </a:r>
            <a:r>
              <a:rPr lang="en-US" sz="1600" dirty="0" err="1">
                <a:solidFill>
                  <a:srgbClr val="FFFFFF"/>
                </a:solidFill>
                <a:latin typeface="+mn-lt"/>
              </a:rPr>
              <a:t>werden</a:t>
            </a:r>
            <a:r>
              <a:rPr lang="en-US" sz="1600" dirty="0">
                <a:solidFill>
                  <a:srgbClr val="FFFFFF"/>
                </a:solidFill>
                <a:latin typeface="+mn-lt"/>
              </a:rPr>
              <a:t> die Jahre 2018 und 2019 </a:t>
            </a:r>
            <a:r>
              <a:rPr lang="en-US" sz="1600" dirty="0" err="1">
                <a:solidFill>
                  <a:srgbClr val="FFFFFF"/>
                </a:solidFill>
                <a:latin typeface="+mn-lt"/>
              </a:rPr>
              <a:t>dargestellt</a:t>
            </a:r>
            <a:r>
              <a:rPr lang="en-US" sz="1600" dirty="0">
                <a:solidFill>
                  <a:srgbClr val="FFFFFF"/>
                </a:solidFill>
                <a:latin typeface="+mn-lt"/>
              </a:rPr>
              <a:t>.</a:t>
            </a:r>
            <a:br>
              <a:rPr lang="en-US" sz="1600" dirty="0">
                <a:solidFill>
                  <a:srgbClr val="FFFFFF"/>
                </a:solidFill>
                <a:latin typeface="+mn-lt"/>
              </a:rPr>
            </a:br>
            <a:br>
              <a:rPr lang="en-US" sz="1600" dirty="0">
                <a:solidFill>
                  <a:srgbClr val="FFFFFF"/>
                </a:solidFill>
                <a:latin typeface="+mn-lt"/>
              </a:rPr>
            </a:br>
            <a:r>
              <a:rPr lang="en-US" sz="1600" dirty="0">
                <a:solidFill>
                  <a:srgbClr val="FFFFFF"/>
                </a:solidFill>
                <a:latin typeface="+mn-lt"/>
              </a:rPr>
              <a:t>Die </a:t>
            </a:r>
            <a:r>
              <a:rPr lang="en-US" sz="1600" dirty="0" err="1">
                <a:solidFill>
                  <a:srgbClr val="FFFFFF"/>
                </a:solidFill>
                <a:latin typeface="+mn-lt"/>
              </a:rPr>
              <a:t>allgemeine</a:t>
            </a:r>
            <a:r>
              <a:rPr lang="en-US" sz="1600" dirty="0">
                <a:solidFill>
                  <a:srgbClr val="FFFFFF"/>
                </a:solidFill>
                <a:latin typeface="+mn-lt"/>
              </a:rPr>
              <a:t> Lebens </a:t>
            </a:r>
            <a:r>
              <a:rPr lang="en-US" sz="1600" dirty="0" err="1">
                <a:solidFill>
                  <a:srgbClr val="FFFFFF"/>
                </a:solidFill>
                <a:latin typeface="+mn-lt"/>
              </a:rPr>
              <a:t>zufriedenheit</a:t>
            </a:r>
            <a:r>
              <a:rPr lang="en-US" sz="1600" dirty="0">
                <a:solidFill>
                  <a:srgbClr val="FFFFFF"/>
                </a:solidFill>
                <a:latin typeface="+mn-lt"/>
              </a:rPr>
              <a:t> </a:t>
            </a:r>
            <a:r>
              <a:rPr lang="en-US" sz="1600" dirty="0" err="1">
                <a:solidFill>
                  <a:srgbClr val="FFFFFF"/>
                </a:solidFill>
                <a:latin typeface="+mn-lt"/>
              </a:rPr>
              <a:t>lässt</a:t>
            </a:r>
            <a:r>
              <a:rPr lang="en-US" sz="1600" dirty="0">
                <a:solidFill>
                  <a:srgbClr val="FFFFFF"/>
                </a:solidFill>
                <a:latin typeface="+mn-lt"/>
              </a:rPr>
              <a:t> </a:t>
            </a:r>
            <a:r>
              <a:rPr lang="en-US" sz="1600" dirty="0" err="1">
                <a:solidFill>
                  <a:srgbClr val="FFFFFF"/>
                </a:solidFill>
                <a:latin typeface="+mn-lt"/>
              </a:rPr>
              <a:t>sich</a:t>
            </a:r>
            <a:r>
              <a:rPr lang="en-US" sz="1600" dirty="0">
                <a:solidFill>
                  <a:srgbClr val="FFFFFF"/>
                </a:solidFill>
                <a:latin typeface="+mn-lt"/>
              </a:rPr>
              <a:t> </a:t>
            </a:r>
            <a:r>
              <a:rPr lang="en-US" sz="1600" dirty="0" err="1">
                <a:solidFill>
                  <a:srgbClr val="FFFFFF"/>
                </a:solidFill>
                <a:latin typeface="+mn-lt"/>
              </a:rPr>
              <a:t>beispielsweise</a:t>
            </a:r>
            <a:r>
              <a:rPr lang="en-US" sz="1600" dirty="0">
                <a:solidFill>
                  <a:srgbClr val="FFFFFF"/>
                </a:solidFill>
                <a:latin typeface="+mn-lt"/>
              </a:rPr>
              <a:t> </a:t>
            </a:r>
            <a:r>
              <a:rPr lang="en-US" sz="1600" dirty="0" err="1">
                <a:solidFill>
                  <a:srgbClr val="FFFFFF"/>
                </a:solidFill>
                <a:latin typeface="+mn-lt"/>
              </a:rPr>
              <a:t>anhand</a:t>
            </a:r>
            <a:r>
              <a:rPr lang="en-US" sz="1600" dirty="0">
                <a:solidFill>
                  <a:srgbClr val="FFFFFF"/>
                </a:solidFill>
                <a:latin typeface="+mn-lt"/>
              </a:rPr>
              <a:t> der </a:t>
            </a:r>
            <a:r>
              <a:rPr lang="en-US" sz="1600" dirty="0" err="1">
                <a:solidFill>
                  <a:srgbClr val="FFFFFF"/>
                </a:solidFill>
                <a:latin typeface="+mn-lt"/>
              </a:rPr>
              <a:t>Freiheit</a:t>
            </a:r>
            <a:r>
              <a:rPr lang="en-US" sz="1600" dirty="0">
                <a:solidFill>
                  <a:srgbClr val="FFFFFF"/>
                </a:solidFill>
                <a:latin typeface="+mn-lt"/>
              </a:rPr>
              <a:t> </a:t>
            </a:r>
            <a:br>
              <a:rPr lang="en-US" sz="1600" dirty="0">
                <a:solidFill>
                  <a:srgbClr val="FFFFFF"/>
                </a:solidFill>
                <a:latin typeface="+mn-lt"/>
              </a:rPr>
            </a:br>
            <a:br>
              <a:rPr lang="en-US" sz="1600" dirty="0">
                <a:solidFill>
                  <a:srgbClr val="FFFFFF"/>
                </a:solidFill>
                <a:latin typeface="+mn-lt"/>
              </a:rPr>
            </a:br>
            <a:r>
              <a:rPr lang="en-US" sz="1600" dirty="0" err="1">
                <a:solidFill>
                  <a:srgbClr val="FFFFFF"/>
                </a:solidFill>
                <a:latin typeface="+mn-lt"/>
              </a:rPr>
              <a:t>zur</a:t>
            </a:r>
            <a:r>
              <a:rPr lang="en-US" sz="1600" dirty="0">
                <a:solidFill>
                  <a:srgbClr val="FFFFFF"/>
                </a:solidFill>
                <a:latin typeface="+mn-lt"/>
              </a:rPr>
              <a:t> </a:t>
            </a:r>
            <a:r>
              <a:rPr lang="en-US" sz="1600" dirty="0" err="1">
                <a:solidFill>
                  <a:srgbClr val="FFFFFF"/>
                </a:solidFill>
                <a:latin typeface="+mn-lt"/>
              </a:rPr>
              <a:t>Selbstbestimmung</a:t>
            </a:r>
            <a:r>
              <a:rPr lang="en-US" sz="1600" dirty="0">
                <a:solidFill>
                  <a:srgbClr val="FFFFFF"/>
                </a:solidFill>
                <a:latin typeface="+mn-lt"/>
              </a:rPr>
              <a:t>, </a:t>
            </a:r>
            <a:r>
              <a:rPr lang="en-US" sz="1600" dirty="0" err="1">
                <a:solidFill>
                  <a:srgbClr val="FFFFFF"/>
                </a:solidFill>
                <a:latin typeface="+mn-lt"/>
              </a:rPr>
              <a:t>Soziale</a:t>
            </a:r>
            <a:r>
              <a:rPr lang="en-US" sz="1600" dirty="0">
                <a:solidFill>
                  <a:srgbClr val="FFFFFF"/>
                </a:solidFill>
                <a:latin typeface="+mn-lt"/>
              </a:rPr>
              <a:t> </a:t>
            </a:r>
            <a:r>
              <a:rPr lang="en-US" sz="1600" dirty="0" err="1">
                <a:solidFill>
                  <a:srgbClr val="FFFFFF"/>
                </a:solidFill>
                <a:latin typeface="+mn-lt"/>
              </a:rPr>
              <a:t>helfen</a:t>
            </a:r>
            <a:r>
              <a:rPr lang="en-US" sz="1600" dirty="0">
                <a:solidFill>
                  <a:srgbClr val="FFFFFF"/>
                </a:solidFill>
                <a:latin typeface="+mn-lt"/>
              </a:rPr>
              <a:t>, die </a:t>
            </a:r>
            <a:r>
              <a:rPr lang="en-US" sz="1600" dirty="0" err="1">
                <a:solidFill>
                  <a:srgbClr val="FFFFFF"/>
                </a:solidFill>
                <a:latin typeface="+mn-lt"/>
              </a:rPr>
              <a:t>Großzügigkeit</a:t>
            </a:r>
            <a:r>
              <a:rPr lang="en-US" sz="1600" dirty="0">
                <a:solidFill>
                  <a:srgbClr val="FFFFFF"/>
                </a:solidFill>
                <a:latin typeface="+mn-lt"/>
              </a:rPr>
              <a:t> der Menschen und der </a:t>
            </a:r>
            <a:br>
              <a:rPr lang="en-US" sz="1600" dirty="0">
                <a:solidFill>
                  <a:srgbClr val="FFFFFF"/>
                </a:solidFill>
                <a:latin typeface="+mn-lt"/>
              </a:rPr>
            </a:br>
            <a:br>
              <a:rPr lang="en-US" sz="1600" dirty="0">
                <a:solidFill>
                  <a:srgbClr val="FFFFFF"/>
                </a:solidFill>
                <a:latin typeface="+mn-lt"/>
              </a:rPr>
            </a:br>
            <a:r>
              <a:rPr lang="en-US" sz="1600" dirty="0" err="1">
                <a:solidFill>
                  <a:srgbClr val="FFFFFF"/>
                </a:solidFill>
                <a:latin typeface="+mn-lt"/>
              </a:rPr>
              <a:t>Lebenserwartung</a:t>
            </a:r>
            <a:r>
              <a:rPr lang="en-US" sz="1600" dirty="0">
                <a:solidFill>
                  <a:srgbClr val="FFFFFF"/>
                </a:solidFill>
                <a:latin typeface="+mn-lt"/>
              </a:rPr>
              <a:t>.</a:t>
            </a:r>
            <a:br>
              <a:rPr lang="en-US" sz="1600" dirty="0">
                <a:solidFill>
                  <a:srgbClr val="FFFFFF"/>
                </a:solidFill>
                <a:latin typeface="+mn-lt"/>
              </a:rPr>
            </a:br>
            <a:endParaRPr lang="en-US" sz="1600" dirty="0">
              <a:solidFill>
                <a:srgbClr val="FFFFFF"/>
              </a:solidFill>
              <a:latin typeface="+mn-lt"/>
            </a:endParaRPr>
          </a:p>
        </p:txBody>
      </p:sp>
      <p:sp>
        <p:nvSpPr>
          <p:cNvPr id="38" name="Rectangle 37">
            <a:extLst>
              <a:ext uri="{FF2B5EF4-FFF2-40B4-BE49-F238E27FC236}">
                <a16:creationId xmlns:a16="http://schemas.microsoft.com/office/drawing/2014/main" id="{027A2F77-6BCE-423F-9C06-5D6A1FFE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Text, Schrift, Diagramm, Design enthält.&#10;&#10;Automatisch generierte Beschreibung">
            <a:extLst>
              <a:ext uri="{FF2B5EF4-FFF2-40B4-BE49-F238E27FC236}">
                <a16:creationId xmlns:a16="http://schemas.microsoft.com/office/drawing/2014/main" id="{952F14C4-FD3A-360A-CDF1-7304B05D1440}"/>
              </a:ext>
            </a:extLst>
          </p:cNvPr>
          <p:cNvPicPr>
            <a:picLocks noChangeAspect="1"/>
          </p:cNvPicPr>
          <p:nvPr/>
        </p:nvPicPr>
        <p:blipFill rotWithShape="1">
          <a:blip r:embed="rId3"/>
          <a:srcRect b="13462"/>
          <a:stretch/>
        </p:blipFill>
        <p:spPr>
          <a:xfrm>
            <a:off x="575510" y="636104"/>
            <a:ext cx="10931801" cy="3558210"/>
          </a:xfrm>
          <a:prstGeom prst="rect">
            <a:avLst/>
          </a:prstGeom>
        </p:spPr>
      </p:pic>
      <p:sp>
        <p:nvSpPr>
          <p:cNvPr id="44" name="Rectangle 39">
            <a:extLst>
              <a:ext uri="{FF2B5EF4-FFF2-40B4-BE49-F238E27FC236}">
                <a16:creationId xmlns:a16="http://schemas.microsoft.com/office/drawing/2014/main" id="{20CB201F-BC0A-4D22-B7C7-230F82F61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7503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F3C5BA0-8B24-4B05-A9E7-20545338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9A13E79-0B9E-871D-FBA9-293F808DF549}"/>
              </a:ext>
            </a:extLst>
          </p:cNvPr>
          <p:cNvSpPr>
            <a:spLocks noGrp="1"/>
          </p:cNvSpPr>
          <p:nvPr>
            <p:ph type="title"/>
          </p:nvPr>
        </p:nvSpPr>
        <p:spPr>
          <a:xfrm>
            <a:off x="5049773" y="3362326"/>
            <a:ext cx="6588253" cy="3495674"/>
          </a:xfrm>
        </p:spPr>
        <p:txBody>
          <a:bodyPr vert="horz" lIns="91440" tIns="45720" rIns="91440" bIns="45720" rtlCol="0" anchor="b">
            <a:normAutofit fontScale="90000"/>
          </a:bodyPr>
          <a:lstStyle/>
          <a:p>
            <a:pPr marL="342900" indent="-342900" algn="l">
              <a:lnSpc>
                <a:spcPct val="250000"/>
              </a:lnSpc>
              <a:buFont typeface="Arial" panose="020B0604020202020204" pitchFamily="34" charset="0"/>
              <a:buChar char="•"/>
            </a:pPr>
            <a:br>
              <a:rPr lang="en-US" sz="1900" u="sng" dirty="0">
                <a:solidFill>
                  <a:srgbClr val="FFFFFF"/>
                </a:solidFill>
              </a:rPr>
            </a:br>
            <a:br>
              <a:rPr lang="en-US" sz="1900" u="sng" dirty="0">
                <a:solidFill>
                  <a:srgbClr val="FFFFFF"/>
                </a:solidFill>
              </a:rPr>
            </a:br>
            <a:r>
              <a:rPr lang="en-US" sz="2700" u="sng" dirty="0" err="1">
                <a:solidFill>
                  <a:srgbClr val="FFFFFF"/>
                </a:solidFill>
                <a:latin typeface="+mn-lt"/>
              </a:rPr>
              <a:t>InhaltsVerzeichnis</a:t>
            </a:r>
            <a:r>
              <a:rPr lang="en-US" sz="2700" u="sng" dirty="0">
                <a:solidFill>
                  <a:srgbClr val="FFFFFF"/>
                </a:solidFill>
                <a:latin typeface="+mn-lt"/>
              </a:rPr>
              <a:t>:</a:t>
            </a:r>
            <a:br>
              <a:rPr lang="en-US" sz="1900" u="sng" dirty="0">
                <a:solidFill>
                  <a:srgbClr val="FFFFFF"/>
                </a:solidFill>
                <a:latin typeface="+mn-lt"/>
              </a:rPr>
            </a:br>
            <a:r>
              <a:rPr lang="en-US" sz="2000" dirty="0">
                <a:solidFill>
                  <a:srgbClr val="FFFFFF"/>
                </a:solidFill>
                <a:latin typeface="+mn-lt"/>
              </a:rPr>
              <a:t>- Top 10 </a:t>
            </a:r>
            <a:r>
              <a:rPr lang="en-US" sz="2000" dirty="0" err="1">
                <a:solidFill>
                  <a:srgbClr val="FFFFFF"/>
                </a:solidFill>
                <a:latin typeface="+mn-lt"/>
              </a:rPr>
              <a:t>Lebensgestaltung</a:t>
            </a:r>
            <a:r>
              <a:rPr lang="en-US" sz="2000" dirty="0">
                <a:solidFill>
                  <a:srgbClr val="FFFFFF"/>
                </a:solidFill>
                <a:latin typeface="+mn-lt"/>
              </a:rPr>
              <a:t> 2018/2019</a:t>
            </a:r>
            <a:br>
              <a:rPr lang="en-US" sz="2000" dirty="0">
                <a:solidFill>
                  <a:srgbClr val="FFFFFF"/>
                </a:solidFill>
                <a:latin typeface="+mn-lt"/>
              </a:rPr>
            </a:br>
            <a:r>
              <a:rPr lang="en-US" sz="2000" dirty="0">
                <a:solidFill>
                  <a:srgbClr val="FFFFFF"/>
                </a:solidFill>
                <a:latin typeface="+mn-lt"/>
              </a:rPr>
              <a:t>- Top 10 Social Support 2018/2019</a:t>
            </a:r>
            <a:br>
              <a:rPr lang="en-US" sz="2000" dirty="0">
                <a:solidFill>
                  <a:srgbClr val="FFFFFF"/>
                </a:solidFill>
                <a:latin typeface="+mn-lt"/>
              </a:rPr>
            </a:br>
            <a:r>
              <a:rPr lang="en-US" sz="2000" dirty="0">
                <a:solidFill>
                  <a:srgbClr val="FFFFFF"/>
                </a:solidFill>
                <a:latin typeface="+mn-lt"/>
              </a:rPr>
              <a:t>- Top 10 </a:t>
            </a:r>
            <a:r>
              <a:rPr lang="en-US" sz="2000" dirty="0" err="1">
                <a:solidFill>
                  <a:srgbClr val="FFFFFF"/>
                </a:solidFill>
                <a:latin typeface="+mn-lt"/>
              </a:rPr>
              <a:t>Lebenserwartung</a:t>
            </a:r>
            <a:r>
              <a:rPr lang="en-US" sz="2000" dirty="0">
                <a:solidFill>
                  <a:srgbClr val="FFFFFF"/>
                </a:solidFill>
                <a:latin typeface="+mn-lt"/>
              </a:rPr>
              <a:t> 2018/2019</a:t>
            </a:r>
            <a:br>
              <a:rPr lang="en-US" sz="2000" dirty="0">
                <a:solidFill>
                  <a:srgbClr val="FFFFFF"/>
                </a:solidFill>
                <a:latin typeface="+mn-lt"/>
              </a:rPr>
            </a:br>
            <a:r>
              <a:rPr lang="en-US" sz="2000" dirty="0">
                <a:solidFill>
                  <a:srgbClr val="FFFFFF"/>
                </a:solidFill>
                <a:latin typeface="+mn-lt"/>
              </a:rPr>
              <a:t>- Top 10 </a:t>
            </a:r>
            <a:r>
              <a:rPr lang="en-US" sz="2000" dirty="0" err="1">
                <a:solidFill>
                  <a:srgbClr val="FFFFFF"/>
                </a:solidFill>
                <a:latin typeface="+mn-lt"/>
              </a:rPr>
              <a:t>Großzügigkeit</a:t>
            </a:r>
            <a:r>
              <a:rPr lang="en-US" sz="2000" dirty="0">
                <a:solidFill>
                  <a:srgbClr val="FFFFFF"/>
                </a:solidFill>
                <a:latin typeface="+mn-lt"/>
              </a:rPr>
              <a:t> 2018/2019</a:t>
            </a:r>
            <a:br>
              <a:rPr lang="en-US" sz="2000" dirty="0">
                <a:solidFill>
                  <a:srgbClr val="FFFFFF"/>
                </a:solidFill>
                <a:latin typeface="+mn-lt"/>
              </a:rPr>
            </a:br>
            <a:r>
              <a:rPr lang="en-US" sz="2000" dirty="0">
                <a:solidFill>
                  <a:srgbClr val="FFFFFF"/>
                </a:solidFill>
                <a:latin typeface="+mn-lt"/>
              </a:rPr>
              <a:t>- </a:t>
            </a:r>
            <a:r>
              <a:rPr lang="en-US" sz="2000" dirty="0" err="1">
                <a:solidFill>
                  <a:srgbClr val="FFFFFF"/>
                </a:solidFill>
                <a:latin typeface="+mn-lt"/>
              </a:rPr>
              <a:t>allgemeiner</a:t>
            </a:r>
            <a:r>
              <a:rPr lang="en-US" sz="2000" dirty="0">
                <a:solidFill>
                  <a:srgbClr val="FFFFFF"/>
                </a:solidFill>
                <a:latin typeface="+mn-lt"/>
              </a:rPr>
              <a:t> </a:t>
            </a:r>
            <a:r>
              <a:rPr lang="en-US" sz="2000" dirty="0" err="1">
                <a:solidFill>
                  <a:srgbClr val="FFFFFF"/>
                </a:solidFill>
                <a:latin typeface="+mn-lt"/>
              </a:rPr>
              <a:t>überblick</a:t>
            </a:r>
            <a:r>
              <a:rPr lang="en-US" sz="2000" dirty="0">
                <a:solidFill>
                  <a:srgbClr val="FFFFFF"/>
                </a:solidFill>
                <a:latin typeface="+mn-lt"/>
              </a:rPr>
              <a:t> 2018/2019</a:t>
            </a:r>
            <a:br>
              <a:rPr lang="en-US" sz="2000" dirty="0">
                <a:solidFill>
                  <a:srgbClr val="FFFFFF"/>
                </a:solidFill>
                <a:latin typeface="+mn-lt"/>
              </a:rPr>
            </a:br>
            <a:r>
              <a:rPr lang="en-US" sz="2000" dirty="0">
                <a:solidFill>
                  <a:srgbClr val="FFFFFF"/>
                </a:solidFill>
                <a:latin typeface="+mn-lt"/>
              </a:rPr>
              <a:t>- </a:t>
            </a:r>
            <a:r>
              <a:rPr lang="en-US" sz="2000" dirty="0" err="1">
                <a:solidFill>
                  <a:srgbClr val="FFFFFF"/>
                </a:solidFill>
                <a:latin typeface="+mn-lt"/>
              </a:rPr>
              <a:t>Bip</a:t>
            </a:r>
            <a:r>
              <a:rPr lang="en-US" sz="2000" dirty="0">
                <a:solidFill>
                  <a:srgbClr val="FFFFFF"/>
                </a:solidFill>
                <a:latin typeface="+mn-lt"/>
              </a:rPr>
              <a:t> und </a:t>
            </a:r>
            <a:r>
              <a:rPr lang="en-US" sz="2000" dirty="0" err="1">
                <a:solidFill>
                  <a:srgbClr val="FFFFFF"/>
                </a:solidFill>
                <a:latin typeface="+mn-lt"/>
              </a:rPr>
              <a:t>Zufriedenheit</a:t>
            </a:r>
            <a:r>
              <a:rPr lang="en-US" sz="2000" dirty="0">
                <a:solidFill>
                  <a:srgbClr val="FFFFFF"/>
                </a:solidFill>
                <a:latin typeface="+mn-lt"/>
              </a:rPr>
              <a:t> 2018/2019</a:t>
            </a:r>
            <a:br>
              <a:rPr lang="en-US" sz="2000" dirty="0">
                <a:solidFill>
                  <a:srgbClr val="FFFFFF"/>
                </a:solidFill>
                <a:latin typeface="+mn-lt"/>
              </a:rPr>
            </a:br>
            <a:r>
              <a:rPr lang="en-US" sz="2000" dirty="0">
                <a:solidFill>
                  <a:srgbClr val="FFFFFF"/>
                </a:solidFill>
                <a:latin typeface="+mn-lt"/>
              </a:rPr>
              <a:t>- Live </a:t>
            </a:r>
            <a:r>
              <a:rPr lang="en-US" sz="2000" dirty="0" err="1">
                <a:solidFill>
                  <a:srgbClr val="FFFFFF"/>
                </a:solidFill>
                <a:latin typeface="+mn-lt"/>
              </a:rPr>
              <a:t>Präsentation</a:t>
            </a:r>
            <a:r>
              <a:rPr lang="en-US" sz="2000" dirty="0">
                <a:solidFill>
                  <a:srgbClr val="FFFFFF"/>
                </a:solidFill>
                <a:latin typeface="+mn-lt"/>
              </a:rPr>
              <a:t> </a:t>
            </a:r>
            <a:r>
              <a:rPr lang="en-US" sz="2000" dirty="0" err="1">
                <a:solidFill>
                  <a:srgbClr val="FFFFFF"/>
                </a:solidFill>
                <a:latin typeface="+mn-lt"/>
              </a:rPr>
              <a:t>unseres</a:t>
            </a:r>
            <a:r>
              <a:rPr lang="en-US" sz="2000" dirty="0">
                <a:solidFill>
                  <a:srgbClr val="FFFFFF"/>
                </a:solidFill>
                <a:latin typeface="+mn-lt"/>
              </a:rPr>
              <a:t> </a:t>
            </a:r>
            <a:r>
              <a:rPr lang="en-US" sz="2000" dirty="0" err="1">
                <a:solidFill>
                  <a:srgbClr val="FFFFFF"/>
                </a:solidFill>
                <a:latin typeface="+mn-lt"/>
              </a:rPr>
              <a:t>dashbords</a:t>
            </a:r>
            <a:br>
              <a:rPr lang="en-US" sz="1900" dirty="0">
                <a:solidFill>
                  <a:srgbClr val="FFFFFF"/>
                </a:solidFill>
                <a:latin typeface="+mn-lt"/>
              </a:rPr>
            </a:br>
            <a:endParaRPr lang="en-US" sz="1900" dirty="0">
              <a:solidFill>
                <a:srgbClr val="FFFFFF"/>
              </a:solidFill>
              <a:latin typeface="+mn-lt"/>
            </a:endParaRPr>
          </a:p>
        </p:txBody>
      </p:sp>
      <p:sp>
        <p:nvSpPr>
          <p:cNvPr id="27" name="Rectangle 26">
            <a:extLst>
              <a:ext uri="{FF2B5EF4-FFF2-40B4-BE49-F238E27FC236}">
                <a16:creationId xmlns:a16="http://schemas.microsoft.com/office/drawing/2014/main" id="{724FDB7F-33A2-451F-BA20-13ED87CF4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fik auf Dokument mit Stift">
            <a:extLst>
              <a:ext uri="{FF2B5EF4-FFF2-40B4-BE49-F238E27FC236}">
                <a16:creationId xmlns:a16="http://schemas.microsoft.com/office/drawing/2014/main" id="{F442CD48-1E6D-5571-DD92-DAAD90EB4B7A}"/>
              </a:ext>
            </a:extLst>
          </p:cNvPr>
          <p:cNvPicPr>
            <a:picLocks noChangeAspect="1"/>
          </p:cNvPicPr>
          <p:nvPr/>
        </p:nvPicPr>
        <p:blipFill rotWithShape="1">
          <a:blip r:embed="rId2"/>
          <a:srcRect t="1523" b="14232"/>
          <a:stretch/>
        </p:blipFill>
        <p:spPr>
          <a:xfrm>
            <a:off x="811340" y="804805"/>
            <a:ext cx="3625595" cy="5248389"/>
          </a:xfrm>
          <a:prstGeom prst="rect">
            <a:avLst/>
          </a:prstGeom>
        </p:spPr>
      </p:pic>
      <p:sp>
        <p:nvSpPr>
          <p:cNvPr id="29" name="Rectangle 28">
            <a:extLst>
              <a:ext uri="{FF2B5EF4-FFF2-40B4-BE49-F238E27FC236}">
                <a16:creationId xmlns:a16="http://schemas.microsoft.com/office/drawing/2014/main" id="{1460027F-6625-463B-B6D4-594AC32F2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iennummernplatzhalter 4">
            <a:extLst>
              <a:ext uri="{FF2B5EF4-FFF2-40B4-BE49-F238E27FC236}">
                <a16:creationId xmlns:a16="http://schemas.microsoft.com/office/drawing/2014/main" id="{3F566EC5-8C0D-2DEB-DF67-18F217CFB290}"/>
              </a:ext>
            </a:extLst>
          </p:cNvPr>
          <p:cNvSpPr>
            <a:spLocks noGrp="1"/>
          </p:cNvSpPr>
          <p:nvPr>
            <p:ph type="sldNum" sz="quarter" idx="12"/>
          </p:nvPr>
        </p:nvSpPr>
        <p:spPr>
          <a:xfrm>
            <a:off x="10514011" y="6309360"/>
            <a:ext cx="753545" cy="365125"/>
          </a:xfrm>
        </p:spPr>
        <p:txBody>
          <a:bodyPr vert="horz" lIns="91440" tIns="45720" rIns="91440" bIns="45720" rtlCol="0" anchor="ctr">
            <a:normAutofit/>
          </a:bodyPr>
          <a:lstStyle/>
          <a:p>
            <a:pPr defTabSz="914400">
              <a:spcAft>
                <a:spcPts val="600"/>
              </a:spcAft>
            </a:pPr>
            <a:fld id="{B5CEABB6-07DC-46E8-9B57-56EC44A396E5}" type="slidenum">
              <a:rPr lang="en-US" noProof="0">
                <a:solidFill>
                  <a:srgbClr val="FFFFFF"/>
                </a:solidFill>
              </a:rPr>
              <a:pPr defTabSz="914400">
                <a:spcAft>
                  <a:spcPts val="600"/>
                </a:spcAft>
              </a:pPr>
              <a:t>3</a:t>
            </a:fld>
            <a:endParaRPr lang="en-US" noProof="0">
              <a:solidFill>
                <a:srgbClr val="FFFFFF"/>
              </a:solidFill>
            </a:endParaRPr>
          </a:p>
        </p:txBody>
      </p:sp>
    </p:spTree>
    <p:extLst>
      <p:ext uri="{BB962C8B-B14F-4D97-AF65-F5344CB8AC3E}">
        <p14:creationId xmlns:p14="http://schemas.microsoft.com/office/powerpoint/2010/main" val="2755744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7450E7-CC33-AFE8-CCA2-5241D061AB28}"/>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AD73530D-7FD8-E156-9572-6DCB063723BC}"/>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73A458E6-C82C-066F-6066-65BE004EE0B7}"/>
              </a:ext>
            </a:extLst>
          </p:cNvPr>
          <p:cNvSpPr>
            <a:spLocks noGrp="1"/>
          </p:cNvSpPr>
          <p:nvPr>
            <p:ph type="sldNum" sz="quarter" idx="12"/>
          </p:nvPr>
        </p:nvSpPr>
        <p:spPr/>
        <p:txBody>
          <a:bodyPr/>
          <a:lstStyle/>
          <a:p>
            <a:pPr rtl="0"/>
            <a:fld id="{B5CEABB6-07DC-46E8-9B57-56EC44A396E5}" type="slidenum">
              <a:rPr lang="de-DE" noProof="0" smtClean="0"/>
              <a:t>4</a:t>
            </a:fld>
            <a:endParaRPr lang="de-DE" noProof="0"/>
          </a:p>
        </p:txBody>
      </p:sp>
      <p:pic>
        <p:nvPicPr>
          <p:cNvPr id="6" name="Grafik 5" descr="Ein Bild, das Text, Screenshot, Reihe, Rechteck enthält.&#10;&#10;Automatisch generierte Beschreibung">
            <a:extLst>
              <a:ext uri="{FF2B5EF4-FFF2-40B4-BE49-F238E27FC236}">
                <a16:creationId xmlns:a16="http://schemas.microsoft.com/office/drawing/2014/main" id="{A2F29829-0AD1-AC51-48F8-BDA30CC7CA16}"/>
              </a:ext>
            </a:extLst>
          </p:cNvPr>
          <p:cNvPicPr>
            <a:picLocks noChangeAspect="1"/>
          </p:cNvPicPr>
          <p:nvPr/>
        </p:nvPicPr>
        <p:blipFill>
          <a:blip r:embed="rId2"/>
          <a:stretch>
            <a:fillRect/>
          </a:stretch>
        </p:blipFill>
        <p:spPr>
          <a:xfrm>
            <a:off x="0" y="1477173"/>
            <a:ext cx="12192000" cy="5380827"/>
          </a:xfrm>
          <a:prstGeom prst="rect">
            <a:avLst/>
          </a:prstGeom>
        </p:spPr>
      </p:pic>
      <p:sp>
        <p:nvSpPr>
          <p:cNvPr id="7" name="Textfeld 6">
            <a:extLst>
              <a:ext uri="{FF2B5EF4-FFF2-40B4-BE49-F238E27FC236}">
                <a16:creationId xmlns:a16="http://schemas.microsoft.com/office/drawing/2014/main" id="{98AE8BDB-2F6E-E301-91C4-CD81F9D927C9}"/>
              </a:ext>
            </a:extLst>
          </p:cNvPr>
          <p:cNvSpPr txBox="1"/>
          <p:nvPr/>
        </p:nvSpPr>
        <p:spPr>
          <a:xfrm>
            <a:off x="134881" y="409545"/>
            <a:ext cx="11922238" cy="400110"/>
          </a:xfrm>
          <a:prstGeom prst="rect">
            <a:avLst/>
          </a:prstGeom>
          <a:noFill/>
        </p:spPr>
        <p:txBody>
          <a:bodyPr wrap="none" rtlCol="0">
            <a:spAutoFit/>
          </a:bodyPr>
          <a:lstStyle/>
          <a:p>
            <a:r>
              <a:rPr lang="de-DE" sz="2000" b="1" u="sng" dirty="0"/>
              <a:t>Top 10 Länder mit den höchsten Freiheiten bei der Lebensgestaltung in den Jahren 2018/2019</a:t>
            </a:r>
          </a:p>
        </p:txBody>
      </p:sp>
    </p:spTree>
    <p:extLst>
      <p:ext uri="{BB962C8B-B14F-4D97-AF65-F5344CB8AC3E}">
        <p14:creationId xmlns:p14="http://schemas.microsoft.com/office/powerpoint/2010/main" val="399447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36B9A70-335D-255B-8DCB-D9619A3F516E}"/>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3AD0CDF7-7596-0856-3248-90F46E7D9AC0}"/>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93C129D9-09B2-868B-47C1-B1600F44CCA8}"/>
              </a:ext>
            </a:extLst>
          </p:cNvPr>
          <p:cNvSpPr>
            <a:spLocks noGrp="1"/>
          </p:cNvSpPr>
          <p:nvPr>
            <p:ph type="sldNum" sz="quarter" idx="12"/>
          </p:nvPr>
        </p:nvSpPr>
        <p:spPr/>
        <p:txBody>
          <a:bodyPr/>
          <a:lstStyle/>
          <a:p>
            <a:pPr rtl="0"/>
            <a:fld id="{B5CEABB6-07DC-46E8-9B57-56EC44A396E5}" type="slidenum">
              <a:rPr lang="de-DE" noProof="0" smtClean="0"/>
              <a:t>5</a:t>
            </a:fld>
            <a:endParaRPr lang="de-DE" noProof="0"/>
          </a:p>
        </p:txBody>
      </p:sp>
      <p:pic>
        <p:nvPicPr>
          <p:cNvPr id="8" name="Grafik 7" descr="Ein Bild, das Text, Diagramm, Reihe, Schrift enthält.&#10;&#10;Automatisch generierte Beschreibung">
            <a:extLst>
              <a:ext uri="{FF2B5EF4-FFF2-40B4-BE49-F238E27FC236}">
                <a16:creationId xmlns:a16="http://schemas.microsoft.com/office/drawing/2014/main" id="{8EABD5DD-4010-B298-7F10-CC4C9A4DD8A5}"/>
              </a:ext>
            </a:extLst>
          </p:cNvPr>
          <p:cNvPicPr>
            <a:picLocks noChangeAspect="1"/>
          </p:cNvPicPr>
          <p:nvPr/>
        </p:nvPicPr>
        <p:blipFill>
          <a:blip r:embed="rId2"/>
          <a:stretch>
            <a:fillRect/>
          </a:stretch>
        </p:blipFill>
        <p:spPr>
          <a:xfrm>
            <a:off x="0" y="1477173"/>
            <a:ext cx="12192000" cy="5380827"/>
          </a:xfrm>
          <a:prstGeom prst="rect">
            <a:avLst/>
          </a:prstGeom>
        </p:spPr>
      </p:pic>
      <p:sp>
        <p:nvSpPr>
          <p:cNvPr id="9" name="Textfeld 8">
            <a:extLst>
              <a:ext uri="{FF2B5EF4-FFF2-40B4-BE49-F238E27FC236}">
                <a16:creationId xmlns:a16="http://schemas.microsoft.com/office/drawing/2014/main" id="{E24DBB04-373F-B3F1-9463-4CCB8DBC0813}"/>
              </a:ext>
            </a:extLst>
          </p:cNvPr>
          <p:cNvSpPr txBox="1"/>
          <p:nvPr/>
        </p:nvSpPr>
        <p:spPr>
          <a:xfrm>
            <a:off x="983974" y="467463"/>
            <a:ext cx="10556480" cy="400110"/>
          </a:xfrm>
          <a:prstGeom prst="rect">
            <a:avLst/>
          </a:prstGeom>
          <a:noFill/>
        </p:spPr>
        <p:txBody>
          <a:bodyPr wrap="none" rtlCol="0">
            <a:spAutoFit/>
          </a:bodyPr>
          <a:lstStyle/>
          <a:p>
            <a:r>
              <a:rPr lang="de-DE" sz="2000" b="1" u="sng" dirty="0"/>
              <a:t>Top10 der </a:t>
            </a:r>
            <a:r>
              <a:rPr lang="de-DE" sz="2000" b="1" u="sng" dirty="0" err="1"/>
              <a:t>niedgrigsten</a:t>
            </a:r>
            <a:r>
              <a:rPr lang="de-DE" sz="2000" b="1" u="sng" dirty="0"/>
              <a:t> Freiheit bei der Lebensgestaltung in den Jahren 2018/2019 </a:t>
            </a:r>
          </a:p>
        </p:txBody>
      </p:sp>
    </p:spTree>
    <p:extLst>
      <p:ext uri="{BB962C8B-B14F-4D97-AF65-F5344CB8AC3E}">
        <p14:creationId xmlns:p14="http://schemas.microsoft.com/office/powerpoint/2010/main" val="417435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19C555-E8F1-26BA-7520-1DC9680218AF}"/>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48A09D96-626B-A1D8-110F-2A552D2F77AA}"/>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071665F9-5B0E-017E-AE4F-8D79709EF244}"/>
              </a:ext>
            </a:extLst>
          </p:cNvPr>
          <p:cNvSpPr>
            <a:spLocks noGrp="1"/>
          </p:cNvSpPr>
          <p:nvPr>
            <p:ph type="sldNum" sz="quarter" idx="12"/>
          </p:nvPr>
        </p:nvSpPr>
        <p:spPr/>
        <p:txBody>
          <a:bodyPr/>
          <a:lstStyle/>
          <a:p>
            <a:pPr rtl="0"/>
            <a:fld id="{B5CEABB6-07DC-46E8-9B57-56EC44A396E5}" type="slidenum">
              <a:rPr lang="de-DE" noProof="0" smtClean="0"/>
              <a:t>6</a:t>
            </a:fld>
            <a:endParaRPr lang="de-DE" noProof="0"/>
          </a:p>
        </p:txBody>
      </p:sp>
      <p:pic>
        <p:nvPicPr>
          <p:cNvPr id="6" name="Grafik 5" descr="Ein Bild, das Text, Screenshot, Reihe, Rechteck enthält.&#10;&#10;Automatisch generierte Beschreibung">
            <a:extLst>
              <a:ext uri="{FF2B5EF4-FFF2-40B4-BE49-F238E27FC236}">
                <a16:creationId xmlns:a16="http://schemas.microsoft.com/office/drawing/2014/main" id="{324217AD-F8A8-2172-B669-E875CD7E7BE0}"/>
              </a:ext>
            </a:extLst>
          </p:cNvPr>
          <p:cNvPicPr>
            <a:picLocks noChangeAspect="1"/>
          </p:cNvPicPr>
          <p:nvPr/>
        </p:nvPicPr>
        <p:blipFill>
          <a:blip r:embed="rId2"/>
          <a:stretch>
            <a:fillRect/>
          </a:stretch>
        </p:blipFill>
        <p:spPr>
          <a:xfrm>
            <a:off x="0" y="1477173"/>
            <a:ext cx="12192000" cy="5380827"/>
          </a:xfrm>
          <a:prstGeom prst="rect">
            <a:avLst/>
          </a:prstGeom>
        </p:spPr>
      </p:pic>
      <p:sp>
        <p:nvSpPr>
          <p:cNvPr id="7" name="Textfeld 6">
            <a:extLst>
              <a:ext uri="{FF2B5EF4-FFF2-40B4-BE49-F238E27FC236}">
                <a16:creationId xmlns:a16="http://schemas.microsoft.com/office/drawing/2014/main" id="{CE5ECDB4-B06D-E6B6-D6AB-661287849E5A}"/>
              </a:ext>
            </a:extLst>
          </p:cNvPr>
          <p:cNvSpPr txBox="1"/>
          <p:nvPr/>
        </p:nvSpPr>
        <p:spPr>
          <a:xfrm>
            <a:off x="2616508" y="467463"/>
            <a:ext cx="7649274" cy="400110"/>
          </a:xfrm>
          <a:prstGeom prst="rect">
            <a:avLst/>
          </a:prstGeom>
          <a:noFill/>
        </p:spPr>
        <p:txBody>
          <a:bodyPr wrap="none" rtlCol="0">
            <a:spAutoFit/>
          </a:bodyPr>
          <a:lstStyle/>
          <a:p>
            <a:r>
              <a:rPr lang="de-DE" sz="2000" b="1" u="sng" dirty="0"/>
              <a:t>Top 10 der Höchsten </a:t>
            </a:r>
            <a:r>
              <a:rPr lang="de-DE" sz="2000" b="1" u="sng" dirty="0" err="1"/>
              <a:t>Social</a:t>
            </a:r>
            <a:r>
              <a:rPr lang="de-DE" sz="2000" b="1" u="sng" dirty="0"/>
              <a:t> Support in den Jahren 2018/2019</a:t>
            </a:r>
          </a:p>
        </p:txBody>
      </p:sp>
    </p:spTree>
    <p:extLst>
      <p:ext uri="{BB962C8B-B14F-4D97-AF65-F5344CB8AC3E}">
        <p14:creationId xmlns:p14="http://schemas.microsoft.com/office/powerpoint/2010/main" val="393957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1AB0DE-093F-6525-1E9D-A47761D25C8A}"/>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2A3849E0-46C9-5A5F-4212-968BE0D1FC3A}"/>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8B0EA030-5A71-978F-8977-5673D0950374}"/>
              </a:ext>
            </a:extLst>
          </p:cNvPr>
          <p:cNvSpPr>
            <a:spLocks noGrp="1"/>
          </p:cNvSpPr>
          <p:nvPr>
            <p:ph type="sldNum" sz="quarter" idx="12"/>
          </p:nvPr>
        </p:nvSpPr>
        <p:spPr/>
        <p:txBody>
          <a:bodyPr/>
          <a:lstStyle/>
          <a:p>
            <a:pPr rtl="0"/>
            <a:fld id="{B5CEABB6-07DC-46E8-9B57-56EC44A396E5}" type="slidenum">
              <a:rPr lang="de-DE" noProof="0" smtClean="0"/>
              <a:t>7</a:t>
            </a:fld>
            <a:endParaRPr lang="de-DE" noProof="0"/>
          </a:p>
        </p:txBody>
      </p:sp>
      <p:pic>
        <p:nvPicPr>
          <p:cNvPr id="6" name="Grafik 5" descr="Ein Bild, das Text, Diagramm, Reihe, Schrift enthält.&#10;&#10;Automatisch generierte Beschreibung">
            <a:extLst>
              <a:ext uri="{FF2B5EF4-FFF2-40B4-BE49-F238E27FC236}">
                <a16:creationId xmlns:a16="http://schemas.microsoft.com/office/drawing/2014/main" id="{B937F977-E1C1-581E-8A47-6F6B8B62A913}"/>
              </a:ext>
            </a:extLst>
          </p:cNvPr>
          <p:cNvPicPr>
            <a:picLocks noChangeAspect="1"/>
          </p:cNvPicPr>
          <p:nvPr/>
        </p:nvPicPr>
        <p:blipFill>
          <a:blip r:embed="rId2"/>
          <a:stretch>
            <a:fillRect/>
          </a:stretch>
        </p:blipFill>
        <p:spPr>
          <a:xfrm>
            <a:off x="0" y="1477173"/>
            <a:ext cx="12192000" cy="5380827"/>
          </a:xfrm>
          <a:prstGeom prst="rect">
            <a:avLst/>
          </a:prstGeom>
        </p:spPr>
      </p:pic>
      <p:sp>
        <p:nvSpPr>
          <p:cNvPr id="7" name="Textfeld 6">
            <a:extLst>
              <a:ext uri="{FF2B5EF4-FFF2-40B4-BE49-F238E27FC236}">
                <a16:creationId xmlns:a16="http://schemas.microsoft.com/office/drawing/2014/main" id="{31C6C981-3EF8-2847-3AFB-144920EA3916}"/>
              </a:ext>
            </a:extLst>
          </p:cNvPr>
          <p:cNvSpPr txBox="1"/>
          <p:nvPr/>
        </p:nvSpPr>
        <p:spPr>
          <a:xfrm>
            <a:off x="1480156" y="467463"/>
            <a:ext cx="9531199" cy="400110"/>
          </a:xfrm>
          <a:prstGeom prst="rect">
            <a:avLst/>
          </a:prstGeom>
          <a:noFill/>
        </p:spPr>
        <p:txBody>
          <a:bodyPr wrap="none" rtlCol="0">
            <a:spAutoFit/>
          </a:bodyPr>
          <a:lstStyle/>
          <a:p>
            <a:r>
              <a:rPr lang="de-DE" sz="2000" b="1" u="sng" dirty="0"/>
              <a:t>Top 10 Länder mit dem niedrigsten </a:t>
            </a:r>
            <a:r>
              <a:rPr lang="de-DE" sz="2000" b="1" u="sng" dirty="0" err="1"/>
              <a:t>Social</a:t>
            </a:r>
            <a:r>
              <a:rPr lang="de-DE" sz="2000" b="1" u="sng" dirty="0"/>
              <a:t> Support in den Jahren 2018/2019</a:t>
            </a:r>
          </a:p>
        </p:txBody>
      </p:sp>
    </p:spTree>
    <p:extLst>
      <p:ext uri="{BB962C8B-B14F-4D97-AF65-F5344CB8AC3E}">
        <p14:creationId xmlns:p14="http://schemas.microsoft.com/office/powerpoint/2010/main" val="243538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C6380C-3D52-A239-E8F3-FF6B87A4FE0A}"/>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009E3832-155C-E84C-EB9F-1CCCDABCF4F6}"/>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A3A2FC3D-68C8-9852-1437-8EE465C1EC95}"/>
              </a:ext>
            </a:extLst>
          </p:cNvPr>
          <p:cNvSpPr>
            <a:spLocks noGrp="1"/>
          </p:cNvSpPr>
          <p:nvPr>
            <p:ph type="sldNum" sz="quarter" idx="12"/>
          </p:nvPr>
        </p:nvSpPr>
        <p:spPr/>
        <p:txBody>
          <a:bodyPr/>
          <a:lstStyle/>
          <a:p>
            <a:pPr rtl="0"/>
            <a:fld id="{B5CEABB6-07DC-46E8-9B57-56EC44A396E5}" type="slidenum">
              <a:rPr lang="de-DE" noProof="0" smtClean="0"/>
              <a:t>8</a:t>
            </a:fld>
            <a:endParaRPr lang="de-DE" noProof="0"/>
          </a:p>
        </p:txBody>
      </p:sp>
      <p:pic>
        <p:nvPicPr>
          <p:cNvPr id="6" name="Grafik 5" descr="Ein Bild, das Text, Screenshot, Reihe, Diagramm enthält.&#10;&#10;Automatisch generierte Beschreibung">
            <a:extLst>
              <a:ext uri="{FF2B5EF4-FFF2-40B4-BE49-F238E27FC236}">
                <a16:creationId xmlns:a16="http://schemas.microsoft.com/office/drawing/2014/main" id="{AF1D1D49-988A-D09C-6D18-987352C2E1A4}"/>
              </a:ext>
            </a:extLst>
          </p:cNvPr>
          <p:cNvPicPr>
            <a:picLocks noChangeAspect="1"/>
          </p:cNvPicPr>
          <p:nvPr/>
        </p:nvPicPr>
        <p:blipFill>
          <a:blip r:embed="rId2"/>
          <a:stretch>
            <a:fillRect/>
          </a:stretch>
        </p:blipFill>
        <p:spPr>
          <a:xfrm>
            <a:off x="0" y="1477173"/>
            <a:ext cx="12192000" cy="5380827"/>
          </a:xfrm>
          <a:prstGeom prst="rect">
            <a:avLst/>
          </a:prstGeom>
        </p:spPr>
      </p:pic>
      <p:sp>
        <p:nvSpPr>
          <p:cNvPr id="7" name="Textfeld 6">
            <a:extLst>
              <a:ext uri="{FF2B5EF4-FFF2-40B4-BE49-F238E27FC236}">
                <a16:creationId xmlns:a16="http://schemas.microsoft.com/office/drawing/2014/main" id="{397F9159-44CA-8128-25AD-2AC6DABA5B37}"/>
              </a:ext>
            </a:extLst>
          </p:cNvPr>
          <p:cNvSpPr txBox="1"/>
          <p:nvPr/>
        </p:nvSpPr>
        <p:spPr>
          <a:xfrm>
            <a:off x="1390296" y="609600"/>
            <a:ext cx="9031640" cy="400110"/>
          </a:xfrm>
          <a:prstGeom prst="rect">
            <a:avLst/>
          </a:prstGeom>
          <a:noFill/>
        </p:spPr>
        <p:txBody>
          <a:bodyPr wrap="none" rtlCol="0">
            <a:spAutoFit/>
          </a:bodyPr>
          <a:lstStyle/>
          <a:p>
            <a:r>
              <a:rPr lang="de-DE" sz="2000" b="1" u="sng" dirty="0"/>
              <a:t>Top 10 mit den höchsten Lebens Erwartungen in den Jahren 2018/2019 </a:t>
            </a:r>
          </a:p>
        </p:txBody>
      </p:sp>
    </p:spTree>
    <p:extLst>
      <p:ext uri="{BB962C8B-B14F-4D97-AF65-F5344CB8AC3E}">
        <p14:creationId xmlns:p14="http://schemas.microsoft.com/office/powerpoint/2010/main" val="14684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0E85934-7755-DABE-1045-9F71E9F6C4CB}"/>
              </a:ext>
            </a:extLst>
          </p:cNvPr>
          <p:cNvSpPr>
            <a:spLocks noGrp="1"/>
          </p:cNvSpPr>
          <p:nvPr>
            <p:ph type="dt" sz="half" idx="10"/>
          </p:nvPr>
        </p:nvSpPr>
        <p:spPr/>
        <p:txBody>
          <a:bodyPr/>
          <a:lstStyle/>
          <a:p>
            <a:pPr rtl="0"/>
            <a:r>
              <a:rPr lang="de-DE" noProof="0"/>
              <a:t>29.7.20XX</a:t>
            </a:r>
          </a:p>
        </p:txBody>
      </p:sp>
      <p:sp>
        <p:nvSpPr>
          <p:cNvPr id="3" name="Fußzeilenplatzhalter 2">
            <a:extLst>
              <a:ext uri="{FF2B5EF4-FFF2-40B4-BE49-F238E27FC236}">
                <a16:creationId xmlns:a16="http://schemas.microsoft.com/office/drawing/2014/main" id="{A6A1DE7E-DCCC-06DD-E2D2-2559174E9CD9}"/>
              </a:ext>
            </a:extLst>
          </p:cNvPr>
          <p:cNvSpPr>
            <a:spLocks noGrp="1"/>
          </p:cNvSpPr>
          <p:nvPr>
            <p:ph type="ftr" sz="quarter" idx="11"/>
          </p:nvPr>
        </p:nvSpPr>
        <p:spPr/>
        <p:txBody>
          <a:bodyPr/>
          <a:lstStyle/>
          <a:p>
            <a:pPr rtl="0"/>
            <a:r>
              <a:rPr lang="de-DE" noProof="0"/>
              <a:t>Mitarbeiterorientierung</a:t>
            </a:r>
          </a:p>
        </p:txBody>
      </p:sp>
      <p:sp>
        <p:nvSpPr>
          <p:cNvPr id="4" name="Foliennummernplatzhalter 3">
            <a:extLst>
              <a:ext uri="{FF2B5EF4-FFF2-40B4-BE49-F238E27FC236}">
                <a16:creationId xmlns:a16="http://schemas.microsoft.com/office/drawing/2014/main" id="{AF116C1B-4B09-E2F6-BAD2-140DCCEF4E3B}"/>
              </a:ext>
            </a:extLst>
          </p:cNvPr>
          <p:cNvSpPr>
            <a:spLocks noGrp="1"/>
          </p:cNvSpPr>
          <p:nvPr>
            <p:ph type="sldNum" sz="quarter" idx="12"/>
          </p:nvPr>
        </p:nvSpPr>
        <p:spPr/>
        <p:txBody>
          <a:bodyPr/>
          <a:lstStyle/>
          <a:p>
            <a:pPr rtl="0"/>
            <a:fld id="{B5CEABB6-07DC-46E8-9B57-56EC44A396E5}" type="slidenum">
              <a:rPr lang="de-DE" noProof="0" smtClean="0"/>
              <a:t>9</a:t>
            </a:fld>
            <a:endParaRPr lang="de-DE" noProof="0"/>
          </a:p>
        </p:txBody>
      </p:sp>
      <p:pic>
        <p:nvPicPr>
          <p:cNvPr id="9" name="Grafik 8" descr="Ein Bild, das Text, Diagramm, Reihe, parallel enthält.&#10;&#10;Automatisch generierte Beschreibung">
            <a:extLst>
              <a:ext uri="{FF2B5EF4-FFF2-40B4-BE49-F238E27FC236}">
                <a16:creationId xmlns:a16="http://schemas.microsoft.com/office/drawing/2014/main" id="{8FA047AA-DCFF-B52A-2E13-36DC6FD5B0E9}"/>
              </a:ext>
            </a:extLst>
          </p:cNvPr>
          <p:cNvPicPr>
            <a:picLocks noChangeAspect="1"/>
          </p:cNvPicPr>
          <p:nvPr/>
        </p:nvPicPr>
        <p:blipFill>
          <a:blip r:embed="rId2"/>
          <a:stretch>
            <a:fillRect/>
          </a:stretch>
        </p:blipFill>
        <p:spPr>
          <a:xfrm>
            <a:off x="0" y="1474166"/>
            <a:ext cx="12192000" cy="5383834"/>
          </a:xfrm>
          <a:prstGeom prst="rect">
            <a:avLst/>
          </a:prstGeom>
        </p:spPr>
      </p:pic>
      <p:sp>
        <p:nvSpPr>
          <p:cNvPr id="10" name="Textfeld 9">
            <a:extLst>
              <a:ext uri="{FF2B5EF4-FFF2-40B4-BE49-F238E27FC236}">
                <a16:creationId xmlns:a16="http://schemas.microsoft.com/office/drawing/2014/main" id="{4E6E3CE3-5325-E465-E114-E9871A25AF35}"/>
              </a:ext>
            </a:extLst>
          </p:cNvPr>
          <p:cNvSpPr txBox="1"/>
          <p:nvPr/>
        </p:nvSpPr>
        <p:spPr>
          <a:xfrm>
            <a:off x="1123122" y="409545"/>
            <a:ext cx="10314042" cy="400110"/>
          </a:xfrm>
          <a:prstGeom prst="rect">
            <a:avLst/>
          </a:prstGeom>
          <a:noFill/>
        </p:spPr>
        <p:txBody>
          <a:bodyPr wrap="none" rtlCol="0">
            <a:spAutoFit/>
          </a:bodyPr>
          <a:lstStyle/>
          <a:p>
            <a:r>
              <a:rPr lang="de-DE" sz="2000" b="1" u="sng" dirty="0"/>
              <a:t>Top 10 Länder mit den niedrigsten Lebens Erwartungen in den Jahren 2018/2019 </a:t>
            </a:r>
          </a:p>
        </p:txBody>
      </p:sp>
    </p:spTree>
    <p:extLst>
      <p:ext uri="{BB962C8B-B14F-4D97-AF65-F5344CB8AC3E}">
        <p14:creationId xmlns:p14="http://schemas.microsoft.com/office/powerpoint/2010/main" val="762457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2.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273</Words>
  <Application>Microsoft Office PowerPoint</Application>
  <PresentationFormat>Breitbild</PresentationFormat>
  <Paragraphs>46</Paragraphs>
  <Slides>14</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Bookman Old Style</vt:lpstr>
      <vt:lpstr>Calibri</vt:lpstr>
      <vt:lpstr>Rockwell</vt:lpstr>
      <vt:lpstr>Damask</vt:lpstr>
      <vt:lpstr>Analyse verschiedener Länder</vt:lpstr>
      <vt:lpstr>  einleitung:  In dieser Analyse geht es um die Lebens zufriedenheit auf unserem Globus.  Es werden die Jahre 2018 und 2019 dargestellt.  Die allgemeine Lebens zufriedenheit lässt sich beispielsweise anhand der Freiheit   zur Selbstbestimmung, Soziale helfen, die Großzügigkeit der Menschen und der   Lebenserwartung. </vt:lpstr>
      <vt:lpstr>  InhaltsVerzeichnis: - Top 10 Lebensgestaltung 2018/2019 - Top 10 Social Support 2018/2019 - Top 10 Lebenserwartung 2018/2019 - Top 10 Großzügigkeit 2018/2019 - allgemeiner überblick 2018/2019 - Bip und Zufriedenheit 2018/2019 - Live Präsentation unseres dashbords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Lebenszufriedenheit in verschiedenen Ländern</dc:title>
  <dc:creator>Abdul Ulas</dc:creator>
  <cp:lastModifiedBy>Giasmin Chrysafidou</cp:lastModifiedBy>
  <cp:revision>21</cp:revision>
  <dcterms:created xsi:type="dcterms:W3CDTF">2024-03-15T08:56:02Z</dcterms:created>
  <dcterms:modified xsi:type="dcterms:W3CDTF">2024-03-19T14:36:58Z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