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3" r:id="rId10"/>
    <p:sldId id="287" r:id="rId11"/>
    <p:sldId id="284" r:id="rId12"/>
    <p:sldId id="285" r:id="rId13"/>
    <p:sldId id="286" r:id="rId14"/>
    <p:sldId id="288" r:id="rId15"/>
    <p:sldId id="289" r:id="rId16"/>
    <p:sldId id="290" r:id="rId17"/>
    <p:sldId id="29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  <p14:sldId id="283"/>
            <p14:sldId id="287"/>
            <p14:sldId id="284"/>
            <p14:sldId id="285"/>
            <p14:sldId id="286"/>
            <p14:sldId id="288"/>
            <p14:sldId id="289"/>
            <p14:sldId id="290"/>
            <p14:sldId id="291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241" autoAdjust="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mine1301/is.com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C9D0B6-BA11-442F-80B6-6BFB12DA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5" y="653143"/>
            <a:ext cx="10700657" cy="56714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EA4272-6BEA-4F68-8CD5-74528FCE9D2F}"/>
              </a:ext>
            </a:extLst>
          </p:cNvPr>
          <p:cNvSpPr/>
          <p:nvPr/>
        </p:nvSpPr>
        <p:spPr>
          <a:xfrm>
            <a:off x="-2100942" y="1371598"/>
            <a:ext cx="110163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Restaurant</a:t>
            </a:r>
            <a:endParaRPr lang="en-US" sz="80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EAB0C0EA-BDA3-4FE6-A1EB-4CD850C3051A}"/>
              </a:ext>
            </a:extLst>
          </p:cNvPr>
          <p:cNvGrpSpPr/>
          <p:nvPr/>
        </p:nvGrpSpPr>
        <p:grpSpPr bwMode="blackWhite">
          <a:xfrm>
            <a:off x="733943" y="677638"/>
            <a:ext cx="558179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0B547CD1-E311-4C02-A8C7-AE3ADF98201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4F7638B1-C63C-4399-BC83-4310062F464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D994005E-5D4B-4FE0-A16F-40195B84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67" y="448056"/>
            <a:ext cx="6111260" cy="668834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Forms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8A9EF-25C8-4EC6-B4B5-92280AD1F79A}"/>
              </a:ext>
            </a:extLst>
          </p:cNvPr>
          <p:cNvSpPr/>
          <p:nvPr/>
        </p:nvSpPr>
        <p:spPr>
          <a:xfrm>
            <a:off x="1010505" y="1493537"/>
            <a:ext cx="3687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form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B411F1-EDD7-43D6-B3DF-8A2EECC7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25" y="2416867"/>
            <a:ext cx="6778214" cy="378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9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DDA2043F-367A-430A-B010-28A479644432}"/>
              </a:ext>
            </a:extLst>
          </p:cNvPr>
          <p:cNvGrpSpPr/>
          <p:nvPr/>
        </p:nvGrpSpPr>
        <p:grpSpPr bwMode="blackWhite">
          <a:xfrm>
            <a:off x="733943" y="677638"/>
            <a:ext cx="558179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2FDB7602-2030-4A9E-992B-53330839D77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7D2F825A-73A4-427A-88AF-A01DE50470E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0688C823-8EA1-4CEC-96CF-C717FAB4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67" y="448056"/>
            <a:ext cx="6111260" cy="668834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Forms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F035DA-A89D-4541-A777-A5AF6B07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5" y="3947781"/>
            <a:ext cx="5313615" cy="25007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03CD3CE-D154-43D1-A1D3-E4DFFB4392A2}"/>
              </a:ext>
            </a:extLst>
          </p:cNvPr>
          <p:cNvSpPr/>
          <p:nvPr/>
        </p:nvSpPr>
        <p:spPr>
          <a:xfrm>
            <a:off x="1925429" y="1820421"/>
            <a:ext cx="3522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Chefs form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4BE255-443E-4141-BF15-44A86E44200E}"/>
              </a:ext>
            </a:extLst>
          </p:cNvPr>
          <p:cNvSpPr/>
          <p:nvPr/>
        </p:nvSpPr>
        <p:spPr>
          <a:xfrm>
            <a:off x="5987537" y="4854842"/>
            <a:ext cx="5109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Employees </a:t>
            </a:r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C67BD-E4F5-41DF-8C5A-9B74CD3C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768" y="1286542"/>
            <a:ext cx="5236509" cy="29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9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852F1B-C4AA-4298-B453-E7EE330D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993" y="1434185"/>
            <a:ext cx="5688945" cy="3019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44E66F-FEF8-4490-9336-2E570370A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78" y="3754419"/>
            <a:ext cx="5126105" cy="27001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ABB640-872F-4F87-A61F-260DD4985F85}"/>
              </a:ext>
            </a:extLst>
          </p:cNvPr>
          <p:cNvSpPr/>
          <p:nvPr/>
        </p:nvSpPr>
        <p:spPr>
          <a:xfrm>
            <a:off x="935381" y="1902328"/>
            <a:ext cx="4857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Managers form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BA58AA-1F32-4C16-9AD8-EA71591C4183}"/>
              </a:ext>
            </a:extLst>
          </p:cNvPr>
          <p:cNvSpPr/>
          <p:nvPr/>
        </p:nvSpPr>
        <p:spPr>
          <a:xfrm>
            <a:off x="5792993" y="4962150"/>
            <a:ext cx="3597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form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Group 12" descr="Small circle with number 1 inside  indicating step 1">
            <a:extLst>
              <a:ext uri="{FF2B5EF4-FFF2-40B4-BE49-F238E27FC236}">
                <a16:creationId xmlns:a16="http://schemas.microsoft.com/office/drawing/2014/main" id="{F47DA7E1-290F-4B3B-8210-B785BF1D35F7}"/>
              </a:ext>
            </a:extLst>
          </p:cNvPr>
          <p:cNvGrpSpPr/>
          <p:nvPr/>
        </p:nvGrpSpPr>
        <p:grpSpPr bwMode="blackWhite">
          <a:xfrm>
            <a:off x="733943" y="677638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>
              <a:extLst>
                <a:ext uri="{FF2B5EF4-FFF2-40B4-BE49-F238E27FC236}">
                  <a16:creationId xmlns:a16="http://schemas.microsoft.com/office/drawing/2014/main" id="{AD766096-6AC0-4C32-B588-316B5B312B9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>
              <a:extLst>
                <a:ext uri="{FF2B5EF4-FFF2-40B4-BE49-F238E27FC236}">
                  <a16:creationId xmlns:a16="http://schemas.microsoft.com/office/drawing/2014/main" id="{BD14ABCE-AA3E-46A4-A0BC-7CE76BCD5A1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6" name="Title 3">
            <a:extLst>
              <a:ext uri="{FF2B5EF4-FFF2-40B4-BE49-F238E27FC236}">
                <a16:creationId xmlns:a16="http://schemas.microsoft.com/office/drawing/2014/main" id="{5234E211-4B25-4E0C-A40C-1F3F86F6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67" y="448056"/>
            <a:ext cx="6111260" cy="668834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Forms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0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6DD33CC5-D1EC-43CA-8EE3-D54CC6C9C290}"/>
              </a:ext>
            </a:extLst>
          </p:cNvPr>
          <p:cNvGrpSpPr/>
          <p:nvPr/>
        </p:nvGrpSpPr>
        <p:grpSpPr bwMode="blackWhite">
          <a:xfrm>
            <a:off x="733943" y="677638"/>
            <a:ext cx="558179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6F3A27C0-50AE-41CF-AFDD-7ACDF21F80E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A895BA74-912C-478B-89A4-C0A75610E53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C3B02128-09B5-4EF9-98C0-27C61FE8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67" y="448056"/>
            <a:ext cx="6111260" cy="668834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Forms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CC94F-B18B-4392-961D-7614AA2DDD46}"/>
              </a:ext>
            </a:extLst>
          </p:cNvPr>
          <p:cNvSpPr/>
          <p:nvPr/>
        </p:nvSpPr>
        <p:spPr>
          <a:xfrm>
            <a:off x="935356" y="1592290"/>
            <a:ext cx="5160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Navigation form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FDD0B-6F96-4F2B-AA39-C1FAC4B1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24" y="2515620"/>
            <a:ext cx="7478236" cy="41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F2023E89-0EBD-441F-AD81-E859EB36A3A6}"/>
              </a:ext>
            </a:extLst>
          </p:cNvPr>
          <p:cNvGrpSpPr/>
          <p:nvPr/>
        </p:nvGrpSpPr>
        <p:grpSpPr bwMode="blackWhite">
          <a:xfrm>
            <a:off x="733943" y="677638"/>
            <a:ext cx="558179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87BE43E1-97B2-4F9C-A0D6-2A7D90D8C57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5206CC83-EC25-4471-9C4C-FD8D496D3CE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A45E3B5E-F516-4605-9639-B09E1923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67" y="448056"/>
            <a:ext cx="6111260" cy="668834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Reports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43DF2C-99DE-4356-89F2-1105D1C1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30" y="1245967"/>
            <a:ext cx="4109422" cy="1916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FA935C-803F-44DB-98BB-82E470D99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12" y="1245967"/>
            <a:ext cx="4308176" cy="19167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9EF0B4-D49E-4A0D-87AC-08D7947BB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894" y="4031821"/>
            <a:ext cx="4303059" cy="18763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303498-3E99-44AF-BBA4-2289381EC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505" y="3941131"/>
            <a:ext cx="4104620" cy="18719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D57250A-5ED1-464E-B092-20E2519A6F28}"/>
              </a:ext>
            </a:extLst>
          </p:cNvPr>
          <p:cNvSpPr/>
          <p:nvPr/>
        </p:nvSpPr>
        <p:spPr>
          <a:xfrm>
            <a:off x="805586" y="3259552"/>
            <a:ext cx="43081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Chefs query report      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1B2C5-6916-4CC3-8E24-3A960E7512A8}"/>
              </a:ext>
            </a:extLst>
          </p:cNvPr>
          <p:cNvSpPr/>
          <p:nvPr/>
        </p:nvSpPr>
        <p:spPr>
          <a:xfrm>
            <a:off x="6186202" y="3162748"/>
            <a:ext cx="43081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Chefs report      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D1448E-F84D-481F-B896-5C077F4F4FB9}"/>
              </a:ext>
            </a:extLst>
          </p:cNvPr>
          <p:cNvSpPr/>
          <p:nvPr/>
        </p:nvSpPr>
        <p:spPr>
          <a:xfrm>
            <a:off x="1010505" y="5986989"/>
            <a:ext cx="43081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Egyptian food </a:t>
            </a:r>
            <a:r>
              <a:rPr lang="en-GB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      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77C052-8862-4B60-B18B-93AD9BAC52DF}"/>
              </a:ext>
            </a:extLst>
          </p:cNvPr>
          <p:cNvSpPr/>
          <p:nvPr/>
        </p:nvSpPr>
        <p:spPr>
          <a:xfrm>
            <a:off x="6347011" y="5986988"/>
            <a:ext cx="43081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Departments report      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26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94571AD1-3C43-4B32-AA23-8F03DBDA64BD}"/>
              </a:ext>
            </a:extLst>
          </p:cNvPr>
          <p:cNvGrpSpPr/>
          <p:nvPr/>
        </p:nvGrpSpPr>
        <p:grpSpPr bwMode="blackWhite">
          <a:xfrm>
            <a:off x="733943" y="677638"/>
            <a:ext cx="558179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45D8E712-867D-4895-892F-46F78F45804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892F0111-56F4-4020-991A-440BAE91E9D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1B70AEE5-9F8B-4FDE-B402-A2AB5D5F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67" y="376518"/>
            <a:ext cx="6103437" cy="740372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Reports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2133E4-58C2-408D-9752-BEA36FDF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43" y="1450836"/>
            <a:ext cx="4598053" cy="3956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C96D5-0269-41DC-9F9B-AA0D16683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42" y="1450836"/>
            <a:ext cx="4697391" cy="39563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615BCE-19BF-4AB1-A92D-A4ED4370F6BC}"/>
              </a:ext>
            </a:extLst>
          </p:cNvPr>
          <p:cNvSpPr/>
          <p:nvPr/>
        </p:nvSpPr>
        <p:spPr>
          <a:xfrm>
            <a:off x="733943" y="5607286"/>
            <a:ext cx="46989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report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DBB936-3973-4521-B3F8-6F6F8AC40723}"/>
              </a:ext>
            </a:extLst>
          </p:cNvPr>
          <p:cNvSpPr/>
          <p:nvPr/>
        </p:nvSpPr>
        <p:spPr>
          <a:xfrm>
            <a:off x="6431138" y="5578947"/>
            <a:ext cx="535492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query report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131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50DD1130-0A7B-436C-8A56-167C8724776E}"/>
              </a:ext>
            </a:extLst>
          </p:cNvPr>
          <p:cNvGrpSpPr/>
          <p:nvPr/>
        </p:nvGrpSpPr>
        <p:grpSpPr bwMode="blackWhite">
          <a:xfrm>
            <a:off x="733943" y="677638"/>
            <a:ext cx="558179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9CDC458F-160A-4A8D-9109-233681F4E93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EB309922-C8EE-4361-8F31-2FB6829B5BE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E6F22A2E-5CDE-4E4C-A5F0-00505DB2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67" y="376518"/>
            <a:ext cx="6103437" cy="740372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Reports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0CC528-D26C-4458-A955-89FBCF1C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620" y="3980486"/>
            <a:ext cx="4552596" cy="1991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89EB7F-4E7B-47FE-9EC7-AC086E368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9" y="1254604"/>
            <a:ext cx="4552597" cy="21069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1D619C-DF11-46D0-BB18-0C01796D9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57" y="4008079"/>
            <a:ext cx="4997151" cy="19912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C0901C-37D1-4C3A-A0B2-3C0B1C781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653" y="1288782"/>
            <a:ext cx="4669958" cy="19912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23B4F7-31B3-4EF4-BC58-7940E79FC2E9}"/>
              </a:ext>
            </a:extLst>
          </p:cNvPr>
          <p:cNvSpPr/>
          <p:nvPr/>
        </p:nvSpPr>
        <p:spPr>
          <a:xfrm>
            <a:off x="150607" y="3361533"/>
            <a:ext cx="59453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male query report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9F5542-E0E8-433E-8C96-51ED463C1859}"/>
              </a:ext>
            </a:extLst>
          </p:cNvPr>
          <p:cNvSpPr/>
          <p:nvPr/>
        </p:nvSpPr>
        <p:spPr>
          <a:xfrm>
            <a:off x="6285031" y="5938051"/>
            <a:ext cx="56877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female query report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4FA589-2D4C-4211-B3CF-E1CDA391AC1F}"/>
              </a:ext>
            </a:extLst>
          </p:cNvPr>
          <p:cNvSpPr/>
          <p:nvPr/>
        </p:nvSpPr>
        <p:spPr>
          <a:xfrm>
            <a:off x="7390504" y="3280033"/>
            <a:ext cx="32059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Managers report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B9E907-2C5D-4230-B592-E84E91C49CDE}"/>
              </a:ext>
            </a:extLst>
          </p:cNvPr>
          <p:cNvSpPr/>
          <p:nvPr/>
        </p:nvSpPr>
        <p:spPr>
          <a:xfrm>
            <a:off x="709169" y="5938051"/>
            <a:ext cx="43797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Managers query report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3403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D19BF234-D62E-4C1D-9D11-6BAE3983C5B0}"/>
              </a:ext>
            </a:extLst>
          </p:cNvPr>
          <p:cNvGrpSpPr/>
          <p:nvPr/>
        </p:nvGrpSpPr>
        <p:grpSpPr bwMode="blackWhite">
          <a:xfrm>
            <a:off x="733943" y="677638"/>
            <a:ext cx="558179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B6FC02F3-FC13-4BA7-B700-2E1198713D7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67AD7B37-ECC9-4BD4-B74D-91874012D2D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DA7247DA-3D49-4964-8FD3-6E0A0DA5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67" y="376518"/>
            <a:ext cx="6103437" cy="740372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Reports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A1C26-40D8-4839-8CAC-FCFB4106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95" y="1257562"/>
            <a:ext cx="5762681" cy="49958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DAA072-B92E-4E21-9FF0-45166969291F}"/>
              </a:ext>
            </a:extLst>
          </p:cNvPr>
          <p:cNvSpPr/>
          <p:nvPr/>
        </p:nvSpPr>
        <p:spPr>
          <a:xfrm>
            <a:off x="733943" y="1966873"/>
            <a:ext cx="4041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report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291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3F157B-DFFE-4BC9-9F7C-172451A83401}"/>
              </a:ext>
            </a:extLst>
          </p:cNvPr>
          <p:cNvSpPr/>
          <p:nvPr/>
        </p:nvSpPr>
        <p:spPr>
          <a:xfrm>
            <a:off x="419548" y="283697"/>
            <a:ext cx="1112814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61</a:t>
            </a:r>
          </a:p>
          <a:p>
            <a:r>
              <a:rPr lang="en-GB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 link :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310A3C-ADB6-4949-9790-BF9E6549C55E}"/>
              </a:ext>
            </a:extLst>
          </p:cNvPr>
          <p:cNvSpPr/>
          <p:nvPr/>
        </p:nvSpPr>
        <p:spPr>
          <a:xfrm>
            <a:off x="419548" y="3096428"/>
            <a:ext cx="786384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Nourhan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Badran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Zahgar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Hajar Ahmed Hassan Ali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Hajar Abdul Rahman Farhan Youssef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Heba Othman Ramadan Abdallah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Yasmine S</a:t>
            </a: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fian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AbdelShakour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Tawfik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C0070D-BCC6-43FA-9BC3-BE4A6037E645}"/>
              </a:ext>
            </a:extLst>
          </p:cNvPr>
          <p:cNvSpPr/>
          <p:nvPr/>
        </p:nvSpPr>
        <p:spPr>
          <a:xfrm>
            <a:off x="4130936" y="1355464"/>
            <a:ext cx="65191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https://github.com/yasmine1301/is.com.git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299602" cy="64008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Restaurant database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883012" cy="4209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FE24F-0066-41B8-82DA-6E2D9F6BC8DC}"/>
              </a:ext>
            </a:extLst>
          </p:cNvPr>
          <p:cNvSpPr txBox="1"/>
          <p:nvPr/>
        </p:nvSpPr>
        <p:spPr>
          <a:xfrm>
            <a:off x="521208" y="1656678"/>
            <a:ext cx="109034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000" dirty="0">
                <a:latin typeface="+mj-lt"/>
              </a:rPr>
              <a:t>The project is about creating a database for a restaurant by creating tables, relationship between tables, queries, forms and reports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7067" y="448056"/>
            <a:ext cx="6111260" cy="668834"/>
          </a:xfrm>
        </p:spPr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Tables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733943" y="677638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1699708"/>
            <a:ext cx="4504252" cy="4041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F5CCE-3621-4220-8487-90C3EF4FC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34" y="2659487"/>
            <a:ext cx="8420303" cy="31499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48DDF6-311D-4407-8368-FD39222DAE0F}"/>
              </a:ext>
            </a:extLst>
          </p:cNvPr>
          <p:cNvSpPr/>
          <p:nvPr/>
        </p:nvSpPr>
        <p:spPr>
          <a:xfrm>
            <a:off x="1056513" y="1631410"/>
            <a:ext cx="358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Chefs table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descr="Small circle with number 1 inside  indicating step 1">
            <a:extLst>
              <a:ext uri="{FF2B5EF4-FFF2-40B4-BE49-F238E27FC236}">
                <a16:creationId xmlns:a16="http://schemas.microsoft.com/office/drawing/2014/main" id="{43A488C0-5015-4D79-9D15-454F530E4D8D}"/>
              </a:ext>
            </a:extLst>
          </p:cNvPr>
          <p:cNvGrpSpPr/>
          <p:nvPr/>
        </p:nvGrpSpPr>
        <p:grpSpPr bwMode="blackWhite">
          <a:xfrm>
            <a:off x="733943" y="677638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>
              <a:extLst>
                <a:ext uri="{FF2B5EF4-FFF2-40B4-BE49-F238E27FC236}">
                  <a16:creationId xmlns:a16="http://schemas.microsoft.com/office/drawing/2014/main" id="{4FDEAD91-D42A-48AD-AA40-635C79A38DC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>
              <a:extLst>
                <a:ext uri="{FF2B5EF4-FFF2-40B4-BE49-F238E27FC236}">
                  <a16:creationId xmlns:a16="http://schemas.microsoft.com/office/drawing/2014/main" id="{130E9CD9-6D60-4272-9AF0-86FDCEA7A5B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Title 3">
            <a:extLst>
              <a:ext uri="{FF2B5EF4-FFF2-40B4-BE49-F238E27FC236}">
                <a16:creationId xmlns:a16="http://schemas.microsoft.com/office/drawing/2014/main" id="{2F332A07-C415-4861-9C33-1D5745C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67" y="448056"/>
            <a:ext cx="6111260" cy="668834"/>
          </a:xfrm>
        </p:spPr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130F40-52DB-4DC7-9180-57D5CD82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620" y="1233785"/>
            <a:ext cx="6591300" cy="34671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E38B799-9E16-440E-9D3C-0CB1A4261E91}"/>
              </a:ext>
            </a:extLst>
          </p:cNvPr>
          <p:cNvSpPr/>
          <p:nvPr/>
        </p:nvSpPr>
        <p:spPr>
          <a:xfrm>
            <a:off x="1287067" y="1362762"/>
            <a:ext cx="40082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table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92266E9-2407-43C4-9D6D-5EDFD9C52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05" y="4777354"/>
            <a:ext cx="3124200" cy="15716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54A4019-82B9-412D-8009-780331EBC128}"/>
              </a:ext>
            </a:extLst>
          </p:cNvPr>
          <p:cNvSpPr/>
          <p:nvPr/>
        </p:nvSpPr>
        <p:spPr>
          <a:xfrm>
            <a:off x="3607748" y="5178445"/>
            <a:ext cx="45745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table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 descr="Small circle with number 1 inside  indicating step 1">
            <a:extLst>
              <a:ext uri="{FF2B5EF4-FFF2-40B4-BE49-F238E27FC236}">
                <a16:creationId xmlns:a16="http://schemas.microsoft.com/office/drawing/2014/main" id="{4EDDFFC0-3804-462C-9296-E74F261F022C}"/>
              </a:ext>
            </a:extLst>
          </p:cNvPr>
          <p:cNvGrpSpPr/>
          <p:nvPr/>
        </p:nvGrpSpPr>
        <p:grpSpPr bwMode="blackWhite">
          <a:xfrm>
            <a:off x="733943" y="677638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>
              <a:extLst>
                <a:ext uri="{FF2B5EF4-FFF2-40B4-BE49-F238E27FC236}">
                  <a16:creationId xmlns:a16="http://schemas.microsoft.com/office/drawing/2014/main" id="{91109A06-C610-4C25-B14A-B8DEEEF5872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1">
              <a:extLst>
                <a:ext uri="{FF2B5EF4-FFF2-40B4-BE49-F238E27FC236}">
                  <a16:creationId xmlns:a16="http://schemas.microsoft.com/office/drawing/2014/main" id="{E2856F36-C74A-4853-8691-29265BFD211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34" name="Title 3">
            <a:extLst>
              <a:ext uri="{FF2B5EF4-FFF2-40B4-BE49-F238E27FC236}">
                <a16:creationId xmlns:a16="http://schemas.microsoft.com/office/drawing/2014/main" id="{D0CF600A-CA18-4AFA-9492-A5D694D4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67" y="448056"/>
            <a:ext cx="6111260" cy="668834"/>
          </a:xfrm>
        </p:spPr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979EA5-7F98-463D-B30F-A9DF8FDD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43" y="3728936"/>
            <a:ext cx="4838518" cy="25797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082ECE-4D7B-497E-A14C-293B0B662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246" y="2195717"/>
            <a:ext cx="3852127" cy="4214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C942297-ADFC-41F2-8C67-2F1655CF2552}"/>
              </a:ext>
            </a:extLst>
          </p:cNvPr>
          <p:cNvSpPr/>
          <p:nvPr/>
        </p:nvSpPr>
        <p:spPr>
          <a:xfrm>
            <a:off x="6966916" y="1194638"/>
            <a:ext cx="3664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table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9C3AB1-8205-43B3-A1A2-1D2584D5F5E3}"/>
              </a:ext>
            </a:extLst>
          </p:cNvPr>
          <p:cNvSpPr/>
          <p:nvPr/>
        </p:nvSpPr>
        <p:spPr>
          <a:xfrm>
            <a:off x="647780" y="2667399"/>
            <a:ext cx="4924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anagers table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>
            <a:extLst>
              <a:ext uri="{FF2B5EF4-FFF2-40B4-BE49-F238E27FC236}">
                <a16:creationId xmlns:a16="http://schemas.microsoft.com/office/drawing/2014/main" id="{3BE608AF-0694-4AB7-8692-1A755DA0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74" y="448056"/>
            <a:ext cx="6731353" cy="668834"/>
          </a:xfrm>
        </p:spPr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Relationships between tables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62DC2-CC5B-4BC5-AAFE-153A56AA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2" y="1861073"/>
            <a:ext cx="8553915" cy="45635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A22A1B2-870B-4FB0-911C-1651A3EB50A8}"/>
              </a:ext>
            </a:extLst>
          </p:cNvPr>
          <p:cNvSpPr/>
          <p:nvPr/>
        </p:nvSpPr>
        <p:spPr>
          <a:xfrm>
            <a:off x="570155" y="1289142"/>
            <a:ext cx="7923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tables using relationships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73743-4C92-44D1-ACC0-6A1CF63FD688}"/>
              </a:ext>
            </a:extLst>
          </p:cNvPr>
          <p:cNvSpPr/>
          <p:nvPr/>
        </p:nvSpPr>
        <p:spPr>
          <a:xfrm>
            <a:off x="8408155" y="1181420"/>
            <a:ext cx="1851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[ERD]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 descr="Small circle with number 1 inside  indicating step 1">
            <a:extLst>
              <a:ext uri="{FF2B5EF4-FFF2-40B4-BE49-F238E27FC236}">
                <a16:creationId xmlns:a16="http://schemas.microsoft.com/office/drawing/2014/main" id="{3892A4F2-991D-48CB-9F9D-B0931E3FB115}"/>
              </a:ext>
            </a:extLst>
          </p:cNvPr>
          <p:cNvGrpSpPr/>
          <p:nvPr/>
        </p:nvGrpSpPr>
        <p:grpSpPr bwMode="blackWhite">
          <a:xfrm>
            <a:off x="733943" y="677638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>
              <a:extLst>
                <a:ext uri="{FF2B5EF4-FFF2-40B4-BE49-F238E27FC236}">
                  <a16:creationId xmlns:a16="http://schemas.microsoft.com/office/drawing/2014/main" id="{0F85E5D2-2E31-4015-9068-E8245BA0107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1">
              <a:extLst>
                <a:ext uri="{FF2B5EF4-FFF2-40B4-BE49-F238E27FC236}">
                  <a16:creationId xmlns:a16="http://schemas.microsoft.com/office/drawing/2014/main" id="{941391D0-9D0F-4F49-BBBB-8F23B58DDC1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0" name="Title 3">
            <a:extLst>
              <a:ext uri="{FF2B5EF4-FFF2-40B4-BE49-F238E27FC236}">
                <a16:creationId xmlns:a16="http://schemas.microsoft.com/office/drawing/2014/main" id="{26E90E2D-E4B3-44E7-8C2A-923D90A9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67" y="448056"/>
            <a:ext cx="6111260" cy="66883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Q</a:t>
            </a:r>
            <a:r>
              <a:rPr lang="en-US" sz="2800" b="1" dirty="0">
                <a:solidFill>
                  <a:schemeClr val="tx1"/>
                </a:solidFill>
              </a:rPr>
              <a:t>ueries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7931EF-AFFA-4315-B004-5C905878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379" y="1673623"/>
            <a:ext cx="4714875" cy="2066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29B9F3-CB96-4796-B251-437B14475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75" y="4314444"/>
            <a:ext cx="4743450" cy="2095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829C2B-E5C5-4C63-B9C3-5133B4EBBBDF}"/>
              </a:ext>
            </a:extLst>
          </p:cNvPr>
          <p:cNvSpPr/>
          <p:nvPr/>
        </p:nvSpPr>
        <p:spPr>
          <a:xfrm>
            <a:off x="1287067" y="1940271"/>
            <a:ext cx="3828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Chefs query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00AF40-29B9-4F90-8030-99AA39139FCB}"/>
              </a:ext>
            </a:extLst>
          </p:cNvPr>
          <p:cNvSpPr/>
          <p:nvPr/>
        </p:nvSpPr>
        <p:spPr>
          <a:xfrm>
            <a:off x="5858379" y="4314444"/>
            <a:ext cx="505279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Male </a:t>
            </a:r>
          </a:p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 descr="Small circle with number 1 inside  indicating step 1">
            <a:extLst>
              <a:ext uri="{FF2B5EF4-FFF2-40B4-BE49-F238E27FC236}">
                <a16:creationId xmlns:a16="http://schemas.microsoft.com/office/drawing/2014/main" id="{6653ADBA-0566-4AB0-913E-84647C331858}"/>
              </a:ext>
            </a:extLst>
          </p:cNvPr>
          <p:cNvGrpSpPr/>
          <p:nvPr/>
        </p:nvGrpSpPr>
        <p:grpSpPr bwMode="blackWhite">
          <a:xfrm>
            <a:off x="733943" y="677638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>
              <a:extLst>
                <a:ext uri="{FF2B5EF4-FFF2-40B4-BE49-F238E27FC236}">
                  <a16:creationId xmlns:a16="http://schemas.microsoft.com/office/drawing/2014/main" id="{D1F9AEE7-BFE0-42ED-8382-9169E441817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>
              <a:extLst>
                <a:ext uri="{FF2B5EF4-FFF2-40B4-BE49-F238E27FC236}">
                  <a16:creationId xmlns:a16="http://schemas.microsoft.com/office/drawing/2014/main" id="{464635AD-BF50-41FC-AA12-56A2141F4B7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2" name="Title 3">
            <a:extLst>
              <a:ext uri="{FF2B5EF4-FFF2-40B4-BE49-F238E27FC236}">
                <a16:creationId xmlns:a16="http://schemas.microsoft.com/office/drawing/2014/main" id="{43E67EF2-24CF-45E2-8450-DA20CC34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67" y="448056"/>
            <a:ext cx="6111260" cy="66883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Q</a:t>
            </a:r>
            <a:r>
              <a:rPr lang="en-US" sz="2800" b="1" dirty="0">
                <a:solidFill>
                  <a:schemeClr val="tx1"/>
                </a:solidFill>
              </a:rPr>
              <a:t>ueries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E869A-267E-4050-8331-2FDAF588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16" y="1659255"/>
            <a:ext cx="4772025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7D686-E742-4B21-B0EE-20D3CF13A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86" y="4578343"/>
            <a:ext cx="3990975" cy="1724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0F9EB3-F9A4-4731-BD61-894529E0E48F}"/>
              </a:ext>
            </a:extLst>
          </p:cNvPr>
          <p:cNvSpPr/>
          <p:nvPr/>
        </p:nvSpPr>
        <p:spPr>
          <a:xfrm>
            <a:off x="315749" y="1820317"/>
            <a:ext cx="54166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female</a:t>
            </a:r>
          </a:p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03EB11-9F57-49F6-B988-2E75EE5D380C}"/>
              </a:ext>
            </a:extLst>
          </p:cNvPr>
          <p:cNvSpPr/>
          <p:nvPr/>
        </p:nvSpPr>
        <p:spPr>
          <a:xfrm>
            <a:off x="4796561" y="4739405"/>
            <a:ext cx="5163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Managers query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9C6D8454-83F4-4BB8-B2C1-6786EC5F2870}"/>
              </a:ext>
            </a:extLst>
          </p:cNvPr>
          <p:cNvGrpSpPr/>
          <p:nvPr/>
        </p:nvGrpSpPr>
        <p:grpSpPr bwMode="blackWhite">
          <a:xfrm>
            <a:off x="733943" y="677638"/>
            <a:ext cx="558179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B338BE0B-B158-4273-AB8C-F15C33B6366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790037B6-E138-49AD-91EB-D243419E855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FC7D2A80-21B0-4382-AB1B-AEBA25CC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67" y="448056"/>
            <a:ext cx="6111260" cy="66883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Q</a:t>
            </a:r>
            <a:r>
              <a:rPr lang="en-US" sz="2800" b="1" dirty="0">
                <a:solidFill>
                  <a:schemeClr val="tx1"/>
                </a:solidFill>
              </a:rPr>
              <a:t>ueries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679B80-0911-4780-A57A-93512A48F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08504"/>
            <a:ext cx="4721655" cy="41493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999013-5378-4CE2-8D12-D4A862805081}"/>
              </a:ext>
            </a:extLst>
          </p:cNvPr>
          <p:cNvSpPr/>
          <p:nvPr/>
        </p:nvSpPr>
        <p:spPr>
          <a:xfrm>
            <a:off x="1215424" y="1708504"/>
            <a:ext cx="39040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query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270528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{D9E5D341-93A2-4E8D-89E1-C3DDBD0A1A61}tf10001108_win32</Template>
  <TotalTime>199</TotalTime>
  <Words>170</Words>
  <Application>Microsoft Office PowerPoint</Application>
  <PresentationFormat>Widescreen</PresentationFormat>
  <Paragraphs>73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Bernard MT Condensed</vt:lpstr>
      <vt:lpstr>Calibri</vt:lpstr>
      <vt:lpstr>Segoe UI</vt:lpstr>
      <vt:lpstr>Segoe UI Light</vt:lpstr>
      <vt:lpstr>Segoe UI Semibold</vt:lpstr>
      <vt:lpstr>WelcomeDoc</vt:lpstr>
      <vt:lpstr>PowerPoint Presentation</vt:lpstr>
      <vt:lpstr>Restaurant database</vt:lpstr>
      <vt:lpstr>Tables</vt:lpstr>
      <vt:lpstr>Tables</vt:lpstr>
      <vt:lpstr>Tables</vt:lpstr>
      <vt:lpstr>Relationships between tables</vt:lpstr>
      <vt:lpstr>Queries</vt:lpstr>
      <vt:lpstr>Queries</vt:lpstr>
      <vt:lpstr>Queries</vt:lpstr>
      <vt:lpstr>Forms</vt:lpstr>
      <vt:lpstr>Forms</vt:lpstr>
      <vt:lpstr>Forms</vt:lpstr>
      <vt:lpstr>Forms</vt:lpstr>
      <vt:lpstr>Reports</vt:lpstr>
      <vt:lpstr>Reports</vt:lpstr>
      <vt:lpstr>Reports</vt:lpstr>
      <vt:lpstr>Reports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sofian</dc:creator>
  <cp:keywords/>
  <cp:lastModifiedBy>Jasmine sofian</cp:lastModifiedBy>
  <cp:revision>4</cp:revision>
  <dcterms:created xsi:type="dcterms:W3CDTF">2022-01-05T21:57:44Z</dcterms:created>
  <dcterms:modified xsi:type="dcterms:W3CDTF">2022-01-06T12:21:08Z</dcterms:modified>
  <cp:version/>
</cp:coreProperties>
</file>