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10" initials="W1" lastIdx="1" clrIdx="0">
    <p:extLst>
      <p:ext uri="{19B8F6BF-5375-455C-9EA6-DF929625EA0E}">
        <p15:presenceInfo xmlns:p15="http://schemas.microsoft.com/office/powerpoint/2012/main" userId="WINDOWS 1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7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7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608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861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798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779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470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999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6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73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00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79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57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51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15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13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82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AE5101-A4F1-4EE1-990A-CB7B8753B711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97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A2AD-6F64-4C00-ACA7-7B87273CF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8669" y="1173734"/>
            <a:ext cx="9517292" cy="238760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INFORMATION AND    COMMUNICATION TECHNOLOGIES (ICT)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3CD9C-147D-491D-9D78-65EE01C51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8355" y="3684232"/>
            <a:ext cx="8791575" cy="1655762"/>
          </a:xfrm>
        </p:spPr>
        <p:txBody>
          <a:bodyPr/>
          <a:lstStyle/>
          <a:p>
            <a:pPr lvl="1" algn="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A Comparative Analysis of Google Services, Microsoft Tools, Git, and GitHub</a:t>
            </a:r>
            <a:endParaRPr lang="fr-FR" dirty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88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967C-4910-471D-8309-47A99A15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514" y="391067"/>
            <a:ext cx="2708953" cy="925390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Plan :</a:t>
            </a:r>
            <a:endParaRPr lang="fr-FR" sz="40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C736F-A0A6-44DF-BBAD-B8C433DB266D}"/>
              </a:ext>
            </a:extLst>
          </p:cNvPr>
          <p:cNvSpPr txBox="1"/>
          <p:nvPr/>
        </p:nvSpPr>
        <p:spPr>
          <a:xfrm>
            <a:off x="1619892" y="1603213"/>
            <a:ext cx="101885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Google Services</a:t>
            </a:r>
          </a:p>
          <a:p>
            <a:pPr marL="514350" indent="-514350">
              <a:buFont typeface="+mj-lt"/>
              <a:buAutoNum type="arabicPeriod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Microsoft Tools</a:t>
            </a:r>
          </a:p>
          <a:p>
            <a:pPr marL="514350" indent="-514350">
              <a:buFont typeface="+mj-lt"/>
              <a:buAutoNum type="arabicPeriod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GitHub and Git</a:t>
            </a:r>
          </a:p>
          <a:p>
            <a:pPr marL="514350" indent="-514350">
              <a:buFont typeface="+mj-lt"/>
              <a:buAutoNum type="arabicPeriod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95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FD77-212D-4071-AC9D-BFD42C69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6422" y="531688"/>
            <a:ext cx="10018713" cy="1752599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sz="40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Introduction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40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:</a:t>
            </a:r>
            <a:endParaRPr lang="fr-FR" sz="40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B12F8-1A1F-468F-9B71-C22CCF2E9E87}"/>
              </a:ext>
            </a:extLst>
          </p:cNvPr>
          <p:cNvSpPr txBox="1"/>
          <p:nvPr/>
        </p:nvSpPr>
        <p:spPr>
          <a:xfrm>
            <a:off x="994881" y="1874146"/>
            <a:ext cx="10202238" cy="334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>
              <a:lnSpc>
                <a:spcPct val="150000"/>
              </a:lnSpc>
            </a:pPr>
            <a:r>
              <a:rPr lang="en-US" sz="2400" dirty="0">
                <a:latin typeface="Arial Narrow" panose="020B0606020202030204" pitchFamily="34" charset="0"/>
              </a:rPr>
              <a:t>Information and communication technologies,(ICTs) is a broader term for Information Technology (IT), which refers to all communication technologies, including the internet, wireless networks, cell phones, computers, software, middleware, video-conferencing, social networking, and other media applications and services enabling users to access, retrieve, store, transmit, and manipulate information in a digital form.</a:t>
            </a:r>
            <a:endParaRPr lang="fr-FR" sz="2400" dirty="0">
              <a:latin typeface="Arial Narrow" panose="020B0606020202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03B96-B59E-487F-A725-42175718B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609" y="5220575"/>
            <a:ext cx="1263721" cy="117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7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2044-8255-4AE4-A705-BD36E4FFA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9568" y="346755"/>
            <a:ext cx="10018713" cy="175259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2.  Google services :</a:t>
            </a:r>
            <a:endParaRPr lang="fr-FR" sz="40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B4C1E-A148-4628-B0A4-7A6291BA54C3}"/>
              </a:ext>
            </a:extLst>
          </p:cNvPr>
          <p:cNvSpPr txBox="1"/>
          <p:nvPr/>
        </p:nvSpPr>
        <p:spPr>
          <a:xfrm>
            <a:off x="1635428" y="1885988"/>
            <a:ext cx="9431677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2.1. Google Search :</a:t>
            </a:r>
          </a:p>
          <a:p>
            <a:endParaRPr lang="en-GB" sz="1000" b="1" dirty="0">
              <a:latin typeface="Arial Narrow" panose="020B0606020202030204" pitchFamily="34" charset="0"/>
            </a:endParaRPr>
          </a:p>
          <a:p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Google Search is a powerful search engine that enables users to find information from across the web quickly and efficiently. With its advanced algorithms and vast index, it has become the go-to tool for information retrieval.</a:t>
            </a:r>
            <a:endParaRPr lang="fr-FR" sz="2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sz="2400" b="1" dirty="0"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7E001-C255-4F2C-BD1B-30F35F37BC71}"/>
              </a:ext>
            </a:extLst>
          </p:cNvPr>
          <p:cNvSpPr txBox="1"/>
          <p:nvPr/>
        </p:nvSpPr>
        <p:spPr>
          <a:xfrm>
            <a:off x="1635428" y="3780890"/>
            <a:ext cx="842480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2.2 Google Drive :</a:t>
            </a:r>
          </a:p>
          <a:p>
            <a:endParaRPr lang="en-GB" sz="1000" b="1" dirty="0">
              <a:latin typeface="Arial Narrow" panose="020B0606020202030204" pitchFamily="34" charset="0"/>
            </a:endParaRPr>
          </a:p>
          <a:p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Google Drive is a cloud storage and file synchronization service that allows users to store, access, and collaborate on files and documents. Its seamless integration with other Google services makes it a popular choice for individuals and teams.</a:t>
            </a:r>
            <a:endParaRPr lang="fr-FR" sz="2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447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46152D-9597-4B0B-A409-704253983973}"/>
              </a:ext>
            </a:extLst>
          </p:cNvPr>
          <p:cNvSpPr txBox="1"/>
          <p:nvPr/>
        </p:nvSpPr>
        <p:spPr>
          <a:xfrm>
            <a:off x="2003462" y="883577"/>
            <a:ext cx="93186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2.3. Google docs :</a:t>
            </a:r>
          </a:p>
          <a:p>
            <a:endParaRPr lang="en-GB" sz="1000" b="1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Google Docs is a web-based word processing tool that enables real-time collaboration and document sharing. Its intuitive interface and features like commenting and revision history make it a valuable tool for collaborative writing and editing.</a:t>
            </a:r>
            <a:endParaRPr lang="fr-FR" sz="2400" dirty="0"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BD6F98-D382-49FD-98E5-E9A24FEDF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816" y="2976458"/>
            <a:ext cx="4960024" cy="352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9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F08A-C5FC-4B7D-8556-E89D7608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76217" y="587696"/>
            <a:ext cx="9905998" cy="1302749"/>
          </a:xfrm>
        </p:spPr>
        <p:txBody>
          <a:bodyPr/>
          <a:lstStyle/>
          <a:p>
            <a:r>
              <a:rPr lang="en-GB" sz="40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3.  Microsoft tools :</a:t>
            </a:r>
            <a:endParaRPr lang="fr-FR" sz="40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1B16-E235-4CD8-B017-4D5A6EBEF35A}"/>
              </a:ext>
            </a:extLst>
          </p:cNvPr>
          <p:cNvSpPr txBox="1"/>
          <p:nvPr/>
        </p:nvSpPr>
        <p:spPr>
          <a:xfrm>
            <a:off x="1335640" y="1993187"/>
            <a:ext cx="965770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3.1.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Microsoft Office Suite:</a:t>
            </a:r>
          </a:p>
          <a:p>
            <a:endParaRPr lang="fr-FR" sz="1000" b="1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Microsoft Office Suite, including Word, Excel, and PowerPoint, has long been the industry standard for productivity tools. Its comprehensive features and familiarity make it widely used in various professional settings. 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AF264-2086-4383-9AD9-206528F57245}"/>
              </a:ext>
            </a:extLst>
          </p:cNvPr>
          <p:cNvSpPr txBox="1"/>
          <p:nvPr/>
        </p:nvSpPr>
        <p:spPr>
          <a:xfrm>
            <a:off x="1335640" y="3863084"/>
            <a:ext cx="902071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3.2.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Microsoft Teams:</a:t>
            </a:r>
          </a:p>
          <a:p>
            <a:endParaRPr lang="fr-FR" sz="1000" b="1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Microsoft Teams is a collaboration platform that combines chat, video meetings, file storage, and app integration. It facilitates seamless communication and collaboration among team members, especially in remote work environments.</a:t>
            </a:r>
            <a:endParaRPr lang="fr-FR" sz="2400" dirty="0">
              <a:latin typeface="Arial Narrow" panose="020B0606020202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55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431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64</TotalTime>
  <Words>329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Bahnschrift</vt:lpstr>
      <vt:lpstr>Calibri Light</vt:lpstr>
      <vt:lpstr>Corbel</vt:lpstr>
      <vt:lpstr>Parallax</vt:lpstr>
      <vt:lpstr>INFORMATION AND    COMMUNICATION TECHNOLOGIES (ICT)</vt:lpstr>
      <vt:lpstr>Plan :</vt:lpstr>
      <vt:lpstr>Introduction :</vt:lpstr>
      <vt:lpstr>2.  Google services :</vt:lpstr>
      <vt:lpstr>PowerPoint Presentation</vt:lpstr>
      <vt:lpstr>3.  Microsoft tools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AND    COMMUNICATION TECHNOLOGIES (ICT)</dc:title>
  <dc:creator>WINDOWS 10</dc:creator>
  <cp:lastModifiedBy>WINDOWS 10</cp:lastModifiedBy>
  <cp:revision>8</cp:revision>
  <dcterms:created xsi:type="dcterms:W3CDTF">2024-01-02T21:14:14Z</dcterms:created>
  <dcterms:modified xsi:type="dcterms:W3CDTF">2024-01-02T22:18:49Z</dcterms:modified>
</cp:coreProperties>
</file>