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9E01082-710D-40CB-8170-DC1E314F09B5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Section sans titre" id="{1668EB18-63D9-4FC6-AB86-A7B7CFDEA0E9}">
          <p14:sldIdLst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10" initials="W1" lastIdx="1" clrIdx="0">
    <p:extLst>
      <p:ext uri="{19B8F6BF-5375-455C-9EA6-DF929625EA0E}">
        <p15:presenceInfo xmlns:p15="http://schemas.microsoft.com/office/powerpoint/2012/main" userId="WINDOWS 1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47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7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608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861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798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779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470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999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6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15E958A-1602-485E-A019-32232E3EC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73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00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79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57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51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15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13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82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AE5101-A4F1-4EE1-990A-CB7B8753B711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5E958A-1602-485E-A019-32232E3EC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97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1BA2AD-6F64-4C00-ACA7-7B87273CF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8669" y="1173734"/>
            <a:ext cx="9517292" cy="238760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INFORMATION AND    COMMUNICATION TECHNOLOGIES (ICT)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BD3CD9C-147D-491D-9D78-65EE01C51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8355" y="3684232"/>
            <a:ext cx="8791575" cy="1655762"/>
          </a:xfrm>
        </p:spPr>
        <p:txBody>
          <a:bodyPr/>
          <a:lstStyle/>
          <a:p>
            <a:pPr lvl="1" algn="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A Comparative Analysis of Google Services, Microsoft Tools, Git, and GitHub</a:t>
            </a:r>
            <a:endParaRPr lang="fr-FR" dirty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88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4967C-4910-471D-8309-47A99A15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514" y="391067"/>
            <a:ext cx="2708953" cy="925390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Plan :</a:t>
            </a:r>
            <a:endParaRPr lang="fr-FR" sz="40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4BC736F-A0A6-44DF-BBAD-B8C433DB266D}"/>
              </a:ext>
            </a:extLst>
          </p:cNvPr>
          <p:cNvSpPr txBox="1"/>
          <p:nvPr/>
        </p:nvSpPr>
        <p:spPr>
          <a:xfrm>
            <a:off x="1619892" y="1603213"/>
            <a:ext cx="101885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Google Services</a:t>
            </a:r>
          </a:p>
          <a:p>
            <a:pPr marL="514350" indent="-514350">
              <a:buFont typeface="+mj-lt"/>
              <a:buAutoNum type="arabicPeriod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Microsoft Tools</a:t>
            </a:r>
          </a:p>
          <a:p>
            <a:pPr marL="514350" indent="-514350">
              <a:buFont typeface="+mj-lt"/>
              <a:buAutoNum type="arabicPeriod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GitHub and Git</a:t>
            </a:r>
          </a:p>
          <a:p>
            <a:pPr marL="514350" indent="-514350">
              <a:buFont typeface="+mj-lt"/>
              <a:buAutoNum type="arabicPeriod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95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B2FD77-212D-4071-AC9D-BFD42C69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6422" y="531688"/>
            <a:ext cx="10018713" cy="1752599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sz="40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Introduction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40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:</a:t>
            </a:r>
            <a:endParaRPr lang="fr-FR" sz="40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F5B12F8-1A1F-468F-9B71-C22CCF2E9E87}"/>
              </a:ext>
            </a:extLst>
          </p:cNvPr>
          <p:cNvSpPr txBox="1"/>
          <p:nvPr/>
        </p:nvSpPr>
        <p:spPr>
          <a:xfrm>
            <a:off x="994881" y="1874146"/>
            <a:ext cx="10202238" cy="334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>
              <a:lnSpc>
                <a:spcPct val="150000"/>
              </a:lnSpc>
            </a:pPr>
            <a:r>
              <a:rPr lang="en-US" sz="2400" dirty="0">
                <a:latin typeface="Arial Narrow" panose="020B0606020202030204" pitchFamily="34" charset="0"/>
              </a:rPr>
              <a:t>Information and communication technologies,(ICTs) is a broader term for Information Technology (IT), which refers to all communication technologies, including the internet, wireless networks, cell phones, computers, software, middleware, video-conferencing, social networking, and other media applications and services enabling users to access, retrieve, store, transmit, and manipulate information in a digital form.</a:t>
            </a:r>
            <a:endParaRPr lang="fr-FR" sz="2400" dirty="0">
              <a:latin typeface="Arial Narrow" panose="020B0606020202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A003B96-B59E-487F-A725-42175718B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609" y="5220575"/>
            <a:ext cx="1263721" cy="117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7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352044-8255-4AE4-A705-BD36E4FFA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9568" y="346755"/>
            <a:ext cx="10018713" cy="175259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2.  Google services :</a:t>
            </a:r>
            <a:endParaRPr lang="fr-FR" sz="40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2AB4C1E-A148-4628-B0A4-7A6291BA54C3}"/>
              </a:ext>
            </a:extLst>
          </p:cNvPr>
          <p:cNvSpPr txBox="1"/>
          <p:nvPr/>
        </p:nvSpPr>
        <p:spPr>
          <a:xfrm>
            <a:off x="1635428" y="1885988"/>
            <a:ext cx="9431677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2.1. Google Search :</a:t>
            </a:r>
          </a:p>
          <a:p>
            <a:endParaRPr lang="en-GB" sz="1000" b="1" dirty="0">
              <a:latin typeface="Arial Narrow" panose="020B0606020202030204" pitchFamily="34" charset="0"/>
            </a:endParaRPr>
          </a:p>
          <a:p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Google Search is a powerful search engine that enables users to find information from across the web quickly and efficiently. With its advanced algorithms and vast index, it has become the go-to tool for information retrieval.</a:t>
            </a:r>
            <a:endParaRPr lang="fr-FR" sz="24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sz="2400" b="1" dirty="0"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A7E001-C255-4F2C-BD1B-30F35F37BC71}"/>
              </a:ext>
            </a:extLst>
          </p:cNvPr>
          <p:cNvSpPr txBox="1"/>
          <p:nvPr/>
        </p:nvSpPr>
        <p:spPr>
          <a:xfrm>
            <a:off x="1635428" y="3780890"/>
            <a:ext cx="842480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2.2 Google Drive :</a:t>
            </a:r>
          </a:p>
          <a:p>
            <a:endParaRPr lang="en-GB" sz="1000" b="1" dirty="0">
              <a:latin typeface="Arial Narrow" panose="020B0606020202030204" pitchFamily="34" charset="0"/>
            </a:endParaRPr>
          </a:p>
          <a:p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Google Drive is a cloud storage and file synchronization service that allows users to store, access, and collaborate on files and documents. Its seamless integration with other Google services makes it a popular choice for individuals and teams.</a:t>
            </a:r>
            <a:endParaRPr lang="fr-FR" sz="24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447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A46152D-9597-4B0B-A409-704253983973}"/>
              </a:ext>
            </a:extLst>
          </p:cNvPr>
          <p:cNvSpPr txBox="1"/>
          <p:nvPr/>
        </p:nvSpPr>
        <p:spPr>
          <a:xfrm>
            <a:off x="2003462" y="883577"/>
            <a:ext cx="93186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2.3. Google docs :</a:t>
            </a:r>
          </a:p>
          <a:p>
            <a:endParaRPr lang="en-GB" sz="1000" b="1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Google Docs is a web-based word processing tool that enables real-time collaboration and document sharing. Its intuitive interface and features like commenting and revision history make it a valuable tool for collaborative writing and editing.</a:t>
            </a:r>
            <a:endParaRPr lang="fr-FR" sz="2400" dirty="0">
              <a:latin typeface="Arial Narrow" panose="020B0606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6BD6F98-D382-49FD-98E5-E9A24FEDF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816" y="2976458"/>
            <a:ext cx="4960024" cy="352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9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20F08A-C5FC-4B7D-8556-E89D76081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76217" y="587696"/>
            <a:ext cx="9905998" cy="1302749"/>
          </a:xfrm>
        </p:spPr>
        <p:txBody>
          <a:bodyPr/>
          <a:lstStyle/>
          <a:p>
            <a:r>
              <a:rPr lang="en-GB" sz="40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3.  Microsoft tools :</a:t>
            </a:r>
            <a:endParaRPr lang="fr-FR" sz="40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7BC1B16-E235-4CD8-B017-4D5A6EBEF35A}"/>
              </a:ext>
            </a:extLst>
          </p:cNvPr>
          <p:cNvSpPr txBox="1"/>
          <p:nvPr/>
        </p:nvSpPr>
        <p:spPr>
          <a:xfrm>
            <a:off x="1255435" y="2022684"/>
            <a:ext cx="965770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3.1.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Microsoft Office Suite:</a:t>
            </a:r>
          </a:p>
          <a:p>
            <a:endParaRPr lang="fr-FR" sz="1000" b="1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Microsoft Office Suite, including Word, Excel, and PowerPoint, has long been the industry standard for productivity tools. Its comprehensive features and familiarity make it widely used in various professional settings. 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DAAF264-2086-4383-9AD9-206528F57245}"/>
              </a:ext>
            </a:extLst>
          </p:cNvPr>
          <p:cNvSpPr txBox="1"/>
          <p:nvPr/>
        </p:nvSpPr>
        <p:spPr>
          <a:xfrm>
            <a:off x="1335640" y="3863084"/>
            <a:ext cx="902071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3.2.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Microsoft Teams:</a:t>
            </a:r>
          </a:p>
          <a:p>
            <a:endParaRPr lang="fr-FR" sz="1000" b="1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Microsoft Teams is a collaboration platform that combines chat, video meetings, file storage, and app integration. It facilitates seamless communication and collaboration among team members, especially in remote work environments.</a:t>
            </a:r>
            <a:endParaRPr lang="fr-FR" sz="2400" dirty="0">
              <a:latin typeface="Arial Narrow" panose="020B0606020202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55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759260" y="427704"/>
            <a:ext cx="9650720" cy="1312606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3.3.tools: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 </a:t>
            </a:r>
            <a:endParaRPr lang="fr-FR" sz="24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1764533" y="1558415"/>
            <a:ext cx="9857196" cy="4075469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561159"/>
              </p:ext>
            </p:extLst>
          </p:nvPr>
        </p:nvGraphicFramePr>
        <p:xfrm>
          <a:off x="1902543" y="1499422"/>
          <a:ext cx="8465574" cy="337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120"/>
                <a:gridCol w="5959454"/>
              </a:tblGrid>
              <a:tr h="562514">
                <a:tc>
                  <a:txBody>
                    <a:bodyPr/>
                    <a:lstStyle/>
                    <a:p>
                      <a:r>
                        <a:rPr lang="fr-FR" sz="2000" b="1" dirty="0" err="1" smtClean="0">
                          <a:latin typeface="Arial Narrow" panose="020B0606020202030204" pitchFamily="34" charset="0"/>
                        </a:rPr>
                        <a:t>Tool</a:t>
                      </a:r>
                      <a:endParaRPr lang="fr-FR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>
                          <a:latin typeface="Arial Narrow" panose="020B0606020202030204" pitchFamily="34" charset="0"/>
                        </a:rPr>
                        <a:t>Description</a:t>
                      </a:r>
                      <a:endParaRPr lang="fr-FR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562514">
                <a:tc>
                  <a:txBody>
                    <a:bodyPr/>
                    <a:lstStyle/>
                    <a:p>
                      <a:r>
                        <a:rPr lang="fr-FR" sz="2000" b="1" dirty="0" smtClean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Microsoft</a:t>
                      </a:r>
                      <a:r>
                        <a:rPr lang="fr-FR" sz="2000" b="1" baseline="0" dirty="0" smtClean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Word</a:t>
                      </a:r>
                      <a:endParaRPr lang="fr-FR" sz="2000" b="1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>
                          <a:latin typeface="Arial Narrow" panose="020B0606020202030204" pitchFamily="34" charset="0"/>
                        </a:rPr>
                        <a:t>Word</a:t>
                      </a:r>
                      <a:r>
                        <a:rPr lang="fr-FR" sz="2000" b="1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fr-FR" sz="2000" b="1" baseline="0" dirty="0" err="1" smtClean="0">
                          <a:latin typeface="Arial Narrow" panose="020B0606020202030204" pitchFamily="34" charset="0"/>
                        </a:rPr>
                        <a:t>processing</a:t>
                      </a:r>
                      <a:r>
                        <a:rPr lang="fr-FR" sz="2000" b="1" baseline="0" dirty="0" smtClean="0">
                          <a:latin typeface="Arial Narrow" panose="020B0606020202030204" pitchFamily="34" charset="0"/>
                        </a:rPr>
                        <a:t> software for </a:t>
                      </a:r>
                      <a:r>
                        <a:rPr lang="fr-FR" sz="2000" b="1" baseline="0" dirty="0" err="1" smtClean="0">
                          <a:latin typeface="Arial Narrow" panose="020B0606020202030204" pitchFamily="34" charset="0"/>
                        </a:rPr>
                        <a:t>creating</a:t>
                      </a:r>
                      <a:r>
                        <a:rPr lang="fr-FR" sz="2000" b="1" baseline="0" dirty="0" smtClean="0">
                          <a:latin typeface="Arial Narrow" panose="020B0606020202030204" pitchFamily="34" charset="0"/>
                        </a:rPr>
                        <a:t> and </a:t>
                      </a:r>
                      <a:r>
                        <a:rPr lang="fr-FR" sz="2000" b="1" baseline="0" dirty="0" err="1" smtClean="0">
                          <a:latin typeface="Arial Narrow" panose="020B0606020202030204" pitchFamily="34" charset="0"/>
                        </a:rPr>
                        <a:t>editing</a:t>
                      </a:r>
                      <a:r>
                        <a:rPr lang="fr-FR" sz="2000" b="1" baseline="0" dirty="0" smtClean="0">
                          <a:latin typeface="Arial Narrow" panose="020B0606020202030204" pitchFamily="34" charset="0"/>
                        </a:rPr>
                        <a:t>  documents</a:t>
                      </a:r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. </a:t>
                      </a:r>
                      <a:endParaRPr lang="fr-FR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613082">
                <a:tc>
                  <a:txBody>
                    <a:bodyPr/>
                    <a:lstStyle/>
                    <a:p>
                      <a:r>
                        <a:rPr lang="fr-FR" sz="2000" b="1" dirty="0" smtClean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Microsoft Excel</a:t>
                      </a:r>
                      <a:endParaRPr lang="fr-FR" sz="2000" b="1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err="1" smtClean="0">
                          <a:latin typeface="Arial Narrow" panose="020B0606020202030204" pitchFamily="34" charset="0"/>
                        </a:rPr>
                        <a:t>Spreadsheet</a:t>
                      </a:r>
                      <a:r>
                        <a:rPr lang="fr-FR" sz="2000" b="1" baseline="0" dirty="0" smtClean="0">
                          <a:latin typeface="Arial Narrow" panose="020B0606020202030204" pitchFamily="34" charset="0"/>
                        </a:rPr>
                        <a:t> software for </a:t>
                      </a:r>
                      <a:r>
                        <a:rPr lang="fr-FR" sz="2000" b="1" baseline="0" dirty="0" err="1" smtClean="0">
                          <a:latin typeface="Arial Narrow" panose="020B0606020202030204" pitchFamily="34" charset="0"/>
                        </a:rPr>
                        <a:t>organizing</a:t>
                      </a:r>
                      <a:r>
                        <a:rPr lang="fr-FR" sz="2000" b="1" baseline="0" dirty="0" smtClean="0">
                          <a:latin typeface="Arial Narrow" panose="020B0606020202030204" pitchFamily="34" charset="0"/>
                        </a:rPr>
                        <a:t> and </a:t>
                      </a:r>
                      <a:r>
                        <a:rPr lang="fr-FR" sz="2000" b="1" baseline="0" dirty="0" err="1" smtClean="0">
                          <a:latin typeface="Arial Narrow" panose="020B0606020202030204" pitchFamily="34" charset="0"/>
                        </a:rPr>
                        <a:t>analyzing</a:t>
                      </a:r>
                      <a:r>
                        <a:rPr lang="fr-FR" sz="2000" b="1" baseline="0" dirty="0" smtClean="0">
                          <a:latin typeface="Arial Narrow" panose="020B0606020202030204" pitchFamily="34" charset="0"/>
                        </a:rPr>
                        <a:t> data</a:t>
                      </a:r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. </a:t>
                      </a:r>
                      <a:endParaRPr lang="fr-FR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736786">
                <a:tc>
                  <a:txBody>
                    <a:bodyPr/>
                    <a:lstStyle/>
                    <a:p>
                      <a:r>
                        <a:rPr lang="fr-FR" sz="2000" b="1" dirty="0" smtClean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Microsoft PowerPoint</a:t>
                      </a:r>
                      <a:endParaRPr lang="fr-FR" sz="2000" b="1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err="1" smtClean="0">
                          <a:latin typeface="Arial Narrow" panose="020B0606020202030204" pitchFamily="34" charset="0"/>
                        </a:rPr>
                        <a:t>Presentation</a:t>
                      </a:r>
                      <a:r>
                        <a:rPr lang="fr-FR" sz="2000" b="1" dirty="0" smtClean="0">
                          <a:latin typeface="Arial Narrow" panose="020B0606020202030204" pitchFamily="34" charset="0"/>
                        </a:rPr>
                        <a:t> software for </a:t>
                      </a:r>
                      <a:r>
                        <a:rPr lang="fr-FR" sz="2000" b="1" dirty="0" err="1" smtClean="0">
                          <a:latin typeface="Arial Narrow" panose="020B0606020202030204" pitchFamily="34" charset="0"/>
                        </a:rPr>
                        <a:t>creating</a:t>
                      </a:r>
                      <a:r>
                        <a:rPr lang="fr-FR" sz="2000" b="1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fr-FR" sz="2000" b="1" baseline="0" dirty="0" err="1" smtClean="0">
                          <a:latin typeface="Arial Narrow" panose="020B0606020202030204" pitchFamily="34" charset="0"/>
                        </a:rPr>
                        <a:t>visually</a:t>
                      </a:r>
                      <a:r>
                        <a:rPr lang="fr-FR" sz="2000" b="1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fr-FR" sz="2000" b="1" baseline="0" dirty="0" err="1" smtClean="0">
                          <a:latin typeface="Arial Narrow" panose="020B0606020202030204" pitchFamily="34" charset="0"/>
                        </a:rPr>
                        <a:t>engaging</a:t>
                      </a:r>
                      <a:r>
                        <a:rPr lang="fr-FR" sz="2000" b="1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fr-FR" sz="2000" b="1" baseline="0" dirty="0" err="1" smtClean="0">
                          <a:latin typeface="Arial Narrow" panose="020B0606020202030204" pitchFamily="34" charset="0"/>
                        </a:rPr>
                        <a:t>slideshows</a:t>
                      </a:r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. </a:t>
                      </a:r>
                      <a:endParaRPr lang="fr-FR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760393">
                <a:tc>
                  <a:txBody>
                    <a:bodyPr/>
                    <a:lstStyle/>
                    <a:p>
                      <a:r>
                        <a:rPr lang="fr-FR" sz="2000" b="1" dirty="0" smtClean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Microsoft Teams</a:t>
                      </a:r>
                      <a:endParaRPr lang="fr-FR" sz="2000" b="1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>
                          <a:latin typeface="Arial Narrow" panose="020B0606020202030204" pitchFamily="34" charset="0"/>
                        </a:rPr>
                        <a:t>Collaboration </a:t>
                      </a:r>
                      <a:r>
                        <a:rPr lang="fr-FR" sz="2000" b="1" dirty="0" err="1" smtClean="0">
                          <a:latin typeface="Arial Narrow" panose="020B0606020202030204" pitchFamily="34" charset="0"/>
                        </a:rPr>
                        <a:t>platform</a:t>
                      </a:r>
                      <a:r>
                        <a:rPr lang="fr-FR" sz="2000" b="1" dirty="0" smtClean="0">
                          <a:latin typeface="Arial Narrow" panose="020B0606020202030204" pitchFamily="34" charset="0"/>
                        </a:rPr>
                        <a:t> for </a:t>
                      </a:r>
                      <a:r>
                        <a:rPr lang="fr-FR" sz="2000" b="1" dirty="0" err="1" smtClean="0">
                          <a:latin typeface="Arial Narrow" panose="020B0606020202030204" pitchFamily="34" charset="0"/>
                        </a:rPr>
                        <a:t>chat,video</a:t>
                      </a:r>
                      <a:r>
                        <a:rPr lang="fr-FR" sz="2000" b="1" dirty="0" smtClean="0">
                          <a:latin typeface="Arial Narrow" panose="020B0606020202030204" pitchFamily="34" charset="0"/>
                        </a:rPr>
                        <a:t> and </a:t>
                      </a:r>
                      <a:r>
                        <a:rPr lang="fr-FR" sz="2000" b="1" dirty="0" err="1" smtClean="0">
                          <a:latin typeface="Arial Narrow" panose="020B0606020202030204" pitchFamily="34" charset="0"/>
                        </a:rPr>
                        <a:t>meeting,and</a:t>
                      </a:r>
                      <a:r>
                        <a:rPr lang="fr-FR" sz="2000" b="1" baseline="0" dirty="0" smtClean="0">
                          <a:latin typeface="Arial Narrow" panose="020B0606020202030204" pitchFamily="34" charset="0"/>
                        </a:rPr>
                        <a:t> file sharing</a:t>
                      </a:r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. </a:t>
                      </a:r>
                      <a:endParaRPr lang="fr-FR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43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94625" y="-530942"/>
            <a:ext cx="8960187" cy="7241458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4.Git and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GitHub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:</a:t>
            </a:r>
            <a:b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</a:b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/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</a:br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/>
            </a:r>
            <a:b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</a:br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 </a:t>
            </a:r>
            <a:r>
              <a:rPr lang="en-GB" sz="27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4.1.Git: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/>
            </a:r>
            <a:b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</a:b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/>
            </a:r>
            <a:b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</a:b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 </a:t>
            </a:r>
            <a:r>
              <a:rPr lang="en-GB" sz="2700" dirty="0" smtClean="0">
                <a:latin typeface="Arial Narrow" panose="020B0606020202030204" pitchFamily="34" charset="0"/>
              </a:rPr>
              <a:t>Git is a distributed version control system that allows </a:t>
            </a:r>
            <a:r>
              <a:rPr lang="en-GB" sz="2700" dirty="0" err="1" smtClean="0">
                <a:latin typeface="Arial Narrow" panose="020B0606020202030204" pitchFamily="34" charset="0"/>
              </a:rPr>
              <a:t>devrlopers</a:t>
            </a:r>
            <a:r>
              <a:rPr lang="en-GB" sz="2700" dirty="0" smtClean="0">
                <a:latin typeface="Arial Narrow" panose="020B0606020202030204" pitchFamily="34" charset="0"/>
              </a:rPr>
              <a:t> to        </a:t>
            </a:r>
            <a:br>
              <a:rPr lang="en-GB" sz="2700" dirty="0" smtClean="0">
                <a:latin typeface="Arial Narrow" panose="020B0606020202030204" pitchFamily="34" charset="0"/>
              </a:rPr>
            </a:br>
            <a:r>
              <a:rPr lang="en-GB" sz="2700" dirty="0" smtClean="0">
                <a:latin typeface="Arial Narrow" panose="020B0606020202030204" pitchFamily="34" charset="0"/>
              </a:rPr>
              <a:t>track changes and collaborate on software development projects Its decentralized nature and branching capabilities make it an essential tool for version control</a:t>
            </a:r>
            <a:br>
              <a:rPr lang="en-GB" sz="2700" dirty="0" smtClean="0">
                <a:latin typeface="Arial Narrow" panose="020B0606020202030204" pitchFamily="34" charset="0"/>
              </a:rPr>
            </a:br>
            <a:r>
              <a:rPr lang="en-GB" sz="2700" dirty="0" smtClean="0">
                <a:latin typeface="Arial Narrow" panose="020B0606020202030204" pitchFamily="34" charset="0"/>
              </a:rPr>
              <a:t/>
            </a:r>
            <a:br>
              <a:rPr lang="en-GB" sz="2700" dirty="0" smtClean="0">
                <a:latin typeface="Arial Narrow" panose="020B0606020202030204" pitchFamily="34" charset="0"/>
              </a:rPr>
            </a:br>
            <a:endParaRPr lang="fr-FR" sz="2700" dirty="0"/>
          </a:p>
        </p:txBody>
      </p:sp>
    </p:spTree>
    <p:extLst>
      <p:ext uri="{BB962C8B-B14F-4D97-AF65-F5344CB8AC3E}">
        <p14:creationId xmlns:p14="http://schemas.microsoft.com/office/powerpoint/2010/main" val="39838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1270" y="626250"/>
            <a:ext cx="10018446" cy="3945750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/>
            </a:r>
            <a:b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</a:b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/>
            </a:r>
            <a:b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</a:br>
            <a:r>
              <a:rPr lang="en-GB" sz="2400" dirty="0" err="1" smtClean="0">
                <a:latin typeface="Arial Narrow" panose="020B0606020202030204" pitchFamily="34" charset="0"/>
              </a:rPr>
              <a:t>GitHub</a:t>
            </a:r>
            <a:r>
              <a:rPr lang="en-GB" sz="2400" dirty="0" smtClean="0">
                <a:latin typeface="Arial Narrow" panose="020B0606020202030204" pitchFamily="34" charset="0"/>
              </a:rPr>
              <a:t> is a web-based hosting service for Git repositories</a:t>
            </a:r>
            <a:r>
              <a:rPr lang="en-US" sz="2400" dirty="0">
                <a:latin typeface="Arial Narrow" panose="020B0606020202030204" pitchFamily="34" charset="0"/>
              </a:rPr>
              <a:t> .</a:t>
            </a:r>
            <a:r>
              <a:rPr lang="en-GB" sz="2400" dirty="0" smtClean="0">
                <a:latin typeface="Arial Narrow" panose="020B0606020202030204" pitchFamily="34" charset="0"/>
              </a:rPr>
              <a:t> Its provides a platform for </a:t>
            </a:r>
            <a:r>
              <a:rPr lang="en-GB" sz="2400" dirty="0" err="1" smtClean="0">
                <a:latin typeface="Arial Narrow" panose="020B0606020202030204" pitchFamily="34" charset="0"/>
              </a:rPr>
              <a:t>devlopers</a:t>
            </a:r>
            <a:r>
              <a:rPr lang="en-GB" sz="2400" dirty="0" smtClean="0">
                <a:latin typeface="Arial Narrow" panose="020B0606020202030204" pitchFamily="34" charset="0"/>
              </a:rPr>
              <a:t> to collaborate, share code, and manage software projects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  <a:r>
              <a:rPr lang="en-GB" sz="2400" dirty="0" smtClean="0">
                <a:latin typeface="Arial Narrow" panose="020B0606020202030204" pitchFamily="34" charset="0"/>
              </a:rPr>
              <a:t> </a:t>
            </a:r>
            <a:r>
              <a:rPr lang="en-GB" sz="2400" dirty="0" err="1" smtClean="0">
                <a:latin typeface="Arial Narrow" panose="020B0606020202030204" pitchFamily="34" charset="0"/>
              </a:rPr>
              <a:t>GitHub’s</a:t>
            </a:r>
            <a:r>
              <a:rPr lang="en-GB" sz="2400" dirty="0" smtClean="0">
                <a:latin typeface="Arial Narrow" panose="020B0606020202030204" pitchFamily="34" charset="0"/>
              </a:rPr>
              <a:t> </a:t>
            </a:r>
            <a:r>
              <a:rPr lang="en-GB" sz="2400" dirty="0" err="1" smtClean="0">
                <a:latin typeface="Arial Narrow" panose="020B0606020202030204" pitchFamily="34" charset="0"/>
              </a:rPr>
              <a:t>features,such</a:t>
            </a:r>
            <a:r>
              <a:rPr lang="en-GB" sz="2400" dirty="0" smtClean="0">
                <a:latin typeface="Arial Narrow" panose="020B0606020202030204" pitchFamily="34" charset="0"/>
              </a:rPr>
              <a:t> as pull requests and issue tracking, enhance the collaborative development </a:t>
            </a:r>
            <a:r>
              <a:rPr lang="en-US" sz="2400" dirty="0" smtClean="0">
                <a:latin typeface="Arial Narrow" panose="020B0606020202030204" pitchFamily="34" charset="0"/>
              </a:rPr>
              <a:t>.</a:t>
            </a:r>
            <a:r>
              <a:rPr lang="fr-FR" sz="2400" dirty="0">
                <a:latin typeface="Arial Narrow" panose="020B0606020202030204" pitchFamily="34" charset="0"/>
              </a:rPr>
              <a:t/>
            </a:r>
            <a:br>
              <a:rPr lang="fr-FR" sz="2400" dirty="0">
                <a:latin typeface="Arial Narrow" panose="020B0606020202030204" pitchFamily="34" charset="0"/>
              </a:rPr>
            </a:br>
            <a:endParaRPr lang="fr-FR" sz="2400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 rot="10800000" flipV="1">
            <a:off x="1721270" y="626251"/>
            <a:ext cx="8263388" cy="951825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4.2.GitHub</a:t>
            </a:r>
            <a:endParaRPr lang="fr-FR" sz="2400" dirty="0"/>
          </a:p>
        </p:txBody>
      </p:sp>
      <p:pic>
        <p:nvPicPr>
          <p:cNvPr id="8" name="Picture 2" descr="computer, information, infrastructure, internet, service, technology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10" y="3971364"/>
            <a:ext cx="1946788" cy="161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uter, information, interface, technology, website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557" y="4033600"/>
            <a:ext cx="1642317" cy="164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p, electronic, information, system, technology, website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009" y="3682885"/>
            <a:ext cx="1993032" cy="199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133</TotalTime>
  <Words>380</Words>
  <Application>Microsoft Office PowerPoint</Application>
  <PresentationFormat>Grand écran</PresentationFormat>
  <Paragraphs>55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Bahnschrift</vt:lpstr>
      <vt:lpstr>Calibri</vt:lpstr>
      <vt:lpstr>Calibri Light</vt:lpstr>
      <vt:lpstr>Corbel</vt:lpstr>
      <vt:lpstr>Parallax</vt:lpstr>
      <vt:lpstr>INFORMATION AND    COMMUNICATION TECHNOLOGIES (ICT)</vt:lpstr>
      <vt:lpstr>Plan :</vt:lpstr>
      <vt:lpstr>Introduction :</vt:lpstr>
      <vt:lpstr>2.  Google services :</vt:lpstr>
      <vt:lpstr>Présentation PowerPoint</vt:lpstr>
      <vt:lpstr>3.  Microsoft tools :</vt:lpstr>
      <vt:lpstr>3.3.tools: </vt:lpstr>
      <vt:lpstr>4.Git and GitHub:    4.1.Git:    Git is a distributed version control system that allows devrlopers to         track changes and collaborate on software development projects Its decentralized nature and branching capabilities make it an essential tool for version control  </vt:lpstr>
      <vt:lpstr>  GitHub is a web-based hosting service for Git repositories . Its provides a platform for devlopers to collaborate, share code, and manage software projects . GitHub’s features,such as pull requests and issue tracking, enhance the collaborative development 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AND    COMMUNICATION TECHNOLOGIES (ICT)</dc:title>
  <dc:creator>WINDOWS 10</dc:creator>
  <cp:lastModifiedBy>nacer</cp:lastModifiedBy>
  <cp:revision>16</cp:revision>
  <dcterms:created xsi:type="dcterms:W3CDTF">2024-01-02T21:14:14Z</dcterms:created>
  <dcterms:modified xsi:type="dcterms:W3CDTF">2024-01-05T20:34:51Z</dcterms:modified>
</cp:coreProperties>
</file>