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Prueba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348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Prueba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</dc:title>
  <dc:creator>CONSULTA6</dc:creator>
  <cp:lastModifiedBy>CONSULTA6</cp:lastModifiedBy>
  <cp:revision>1</cp:revision>
  <dcterms:created xsi:type="dcterms:W3CDTF">2013-06-19T17:58:42Z</dcterms:created>
  <dcterms:modified xsi:type="dcterms:W3CDTF">2013-06-19T17:59:15Z</dcterms:modified>
</cp:coreProperties>
</file>