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0" r:id="rId9"/>
    <p:sldId id="270" r:id="rId10"/>
    <p:sldId id="271" r:id="rId11"/>
    <p:sldId id="261" r:id="rId12"/>
    <p:sldId id="268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70515-56EE-11CD-2FC6-B0D4202CA94D}" v="526" dt="2025-05-10T19:36:14.542"/>
    <p1510:client id="{B10B1549-D03F-4F8B-159A-C5C005A7CD12}" v="230" dt="2025-05-11T16:46:04.935"/>
    <p1510:client id="{CFF669C4-D45F-A373-27FC-F4B6FFFBC3FA}" v="265" dt="2025-05-10T01:51:05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6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9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0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5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1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8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3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5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mineel7/FinalProject.g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Motifs colorés sur le ciel">
            <a:extLst>
              <a:ext uri="{FF2B5EF4-FFF2-40B4-BE49-F238E27FC236}">
                <a16:creationId xmlns:a16="http://schemas.microsoft.com/office/drawing/2014/main" id="{FAC12EBC-BAC9-52A7-2531-6EE96A626C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073" r="-2" b="9547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824647" cy="3163864"/>
          </a:xfrm>
        </p:spPr>
        <p:txBody>
          <a:bodyPr>
            <a:normAutofit/>
          </a:bodyPr>
          <a:lstStyle/>
          <a:p>
            <a:pPr algn="l"/>
            <a:r>
              <a:rPr lang="fr-FR" sz="5200" dirty="0">
                <a:solidFill>
                  <a:srgbClr val="FFFFFF"/>
                </a:solidFill>
                <a:cs typeface="Sabon Next LT"/>
              </a:rPr>
              <a:t>Final Project: </a:t>
            </a:r>
            <a:r>
              <a:rPr lang="fr-FR" sz="5200" dirty="0" err="1">
                <a:solidFill>
                  <a:srgbClr val="FFFFFF"/>
                </a:solidFill>
                <a:cs typeface="Sabon Next LT"/>
              </a:rPr>
              <a:t>Deliverable</a:t>
            </a:r>
            <a:r>
              <a:rPr lang="fr-FR" sz="5200" dirty="0">
                <a:solidFill>
                  <a:srgbClr val="FFFFFF"/>
                </a:solidFill>
                <a:cs typeface="Sabon Next LT"/>
              </a:rPr>
              <a:t> 4</a:t>
            </a:r>
            <a:endParaRPr lang="fr-FR" sz="5200" dirty="0">
              <a:solidFill>
                <a:srgbClr val="FFFFFF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fr-FR" sz="2200" dirty="0">
                <a:solidFill>
                  <a:srgbClr val="FFFFFF"/>
                </a:solidFill>
              </a:rPr>
              <a:t>Data Structure and Object </a:t>
            </a:r>
            <a:r>
              <a:rPr lang="fr-FR" sz="2200" dirty="0" err="1">
                <a:solidFill>
                  <a:srgbClr val="FFFFFF"/>
                </a:solidFill>
              </a:rPr>
              <a:t>Oriented</a:t>
            </a:r>
            <a:r>
              <a:rPr lang="fr-FR" sz="2200" dirty="0">
                <a:solidFill>
                  <a:srgbClr val="FFFFFF"/>
                </a:solidFill>
              </a:rPr>
              <a:t> </a:t>
            </a:r>
            <a:r>
              <a:rPr lang="fr-FR" sz="2200" dirty="0" err="1">
                <a:solidFill>
                  <a:srgbClr val="FFFFFF"/>
                </a:solidFill>
              </a:rPr>
              <a:t>Programming</a:t>
            </a:r>
            <a:endParaRPr lang="fr-FR" sz="2200" dirty="0">
              <a:solidFill>
                <a:srgbClr val="FFFFFF"/>
              </a:solidFill>
            </a:endParaRPr>
          </a:p>
          <a:p>
            <a:pPr algn="l"/>
            <a:r>
              <a:rPr lang="fr-FR" sz="2200" dirty="0">
                <a:solidFill>
                  <a:srgbClr val="FFFFFF"/>
                </a:solidFill>
              </a:rPr>
              <a:t>Yasmine El </a:t>
            </a:r>
            <a:r>
              <a:rPr lang="fr-FR" sz="2200" err="1">
                <a:solidFill>
                  <a:srgbClr val="FFFFFF"/>
                </a:solidFill>
              </a:rPr>
              <a:t>Hattab</a:t>
            </a:r>
            <a:endParaRPr lang="fr-FR" sz="2200">
              <a:solidFill>
                <a:srgbClr val="FFFFFF"/>
              </a:solidFill>
            </a:endParaRPr>
          </a:p>
          <a:p>
            <a:pPr algn="l"/>
            <a:r>
              <a:rPr lang="fr-FR" sz="2200" dirty="0">
                <a:solidFill>
                  <a:srgbClr val="FFFFFF"/>
                </a:solidFill>
              </a:rPr>
              <a:t>GitHub </a:t>
            </a:r>
            <a:r>
              <a:rPr lang="fr-FR" sz="2200" err="1">
                <a:solidFill>
                  <a:srgbClr val="FFFFFF"/>
                </a:solidFill>
              </a:rPr>
              <a:t>link</a:t>
            </a:r>
            <a:r>
              <a:rPr lang="fr-FR" sz="2200" dirty="0">
                <a:solidFill>
                  <a:srgbClr val="FFFFFF"/>
                </a:solidFill>
              </a:rPr>
              <a:t>: </a:t>
            </a:r>
            <a:r>
              <a:rPr lang="fr-FR" dirty="0">
                <a:solidFill>
                  <a:srgbClr val="1155CC"/>
                </a:solidFill>
                <a:latin typeface="Arial"/>
                <a:cs typeface="Arial"/>
                <a:hlinkClick r:id="rId3"/>
              </a:rPr>
              <a:t>https://github.com/yasmineel7/FinalProject.git</a:t>
            </a:r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8F482-FDFC-0F92-E9CA-A72767F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cs typeface="Sabon Next LT"/>
              </a:rPr>
              <a:t>The output of the </a:t>
            </a:r>
            <a:r>
              <a:rPr lang="fr-FR" dirty="0" err="1">
                <a:cs typeface="Sabon Next LT"/>
              </a:rPr>
              <a:t>method</a:t>
            </a:r>
            <a:r>
              <a:rPr lang="fr-FR" dirty="0">
                <a:cs typeface="Sabon Next LT"/>
              </a:rPr>
              <a:t> </a:t>
            </a:r>
            <a:r>
              <a:rPr lang="fr-FR" dirty="0" err="1">
                <a:cs typeface="Sabon Next LT"/>
              </a:rPr>
              <a:t>readTranscript</a:t>
            </a:r>
            <a:r>
              <a:rPr lang="fr-FR" dirty="0">
                <a:cs typeface="Sabon Next LT"/>
              </a:rPr>
              <a:t> </a:t>
            </a:r>
            <a:r>
              <a:rPr lang="fr-FR" dirty="0" err="1">
                <a:cs typeface="Sabon Next LT"/>
              </a:rPr>
              <a:t>inside</a:t>
            </a:r>
            <a:r>
              <a:rPr lang="fr-FR" dirty="0">
                <a:cs typeface="Sabon Next LT"/>
              </a:rPr>
              <a:t> the </a:t>
            </a:r>
            <a:r>
              <a:rPr lang="fr-FR" dirty="0" err="1">
                <a:cs typeface="Sabon Next LT"/>
              </a:rPr>
              <a:t>Administrator</a:t>
            </a:r>
            <a:r>
              <a:rPr lang="fr-FR" dirty="0">
                <a:cs typeface="Sabon Next LT"/>
              </a:rPr>
              <a:t> Class</a:t>
            </a:r>
          </a:p>
        </p:txBody>
      </p:sp>
      <p:pic>
        <p:nvPicPr>
          <p:cNvPr id="4" name="Espace réservé du contenu 3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BA6E88FD-8096-985D-18A9-4F06406AD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15" y="1898883"/>
            <a:ext cx="9704716" cy="4598821"/>
          </a:xfrm>
        </p:spPr>
      </p:pic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92A4B950-27AB-63B1-A87B-2C662E6F4906}"/>
              </a:ext>
            </a:extLst>
          </p:cNvPr>
          <p:cNvSpPr/>
          <p:nvPr/>
        </p:nvSpPr>
        <p:spPr>
          <a:xfrm>
            <a:off x="9952966" y="5144857"/>
            <a:ext cx="461341" cy="68436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F910C5-BE13-A1DC-48A5-597D860E3BB2}"/>
              </a:ext>
            </a:extLst>
          </p:cNvPr>
          <p:cNvSpPr txBox="1"/>
          <p:nvPr/>
        </p:nvSpPr>
        <p:spPr>
          <a:xfrm>
            <a:off x="10411124" y="5277449"/>
            <a:ext cx="1147314" cy="3801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This part</a:t>
            </a:r>
          </a:p>
        </p:txBody>
      </p:sp>
    </p:spTree>
    <p:extLst>
      <p:ext uri="{BB962C8B-B14F-4D97-AF65-F5344CB8AC3E}">
        <p14:creationId xmlns:p14="http://schemas.microsoft.com/office/powerpoint/2010/main" val="14869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2E416-25F8-F3AD-B2BF-6E67C587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52" y="-655032"/>
            <a:ext cx="10895106" cy="2360732"/>
          </a:xfrm>
        </p:spPr>
        <p:txBody>
          <a:bodyPr>
            <a:normAutofit/>
          </a:bodyPr>
          <a:lstStyle/>
          <a:p>
            <a:r>
              <a:rPr lang="fr-FR" dirty="0">
                <a:cs typeface="Sabon Next LT"/>
              </a:rPr>
              <a:t>For the </a:t>
            </a:r>
            <a:r>
              <a:rPr lang="fr-FR" dirty="0" err="1">
                <a:cs typeface="Sabon Next LT"/>
              </a:rPr>
              <a:t>other</a:t>
            </a:r>
            <a:r>
              <a:rPr lang="fr-FR" dirty="0">
                <a:cs typeface="Sabon Next LT"/>
              </a:rPr>
              <a:t> </a:t>
            </a:r>
            <a:r>
              <a:rPr lang="fr-FR" dirty="0" err="1">
                <a:cs typeface="Sabon Next LT"/>
              </a:rPr>
              <a:t>methods</a:t>
            </a:r>
            <a:r>
              <a:rPr lang="fr-FR" dirty="0">
                <a:cs typeface="Sabon Next LT"/>
              </a:rPr>
              <a:t>, I </a:t>
            </a:r>
            <a:r>
              <a:rPr lang="fr-FR" dirty="0" err="1">
                <a:cs typeface="Sabon Next LT"/>
              </a:rPr>
              <a:t>used</a:t>
            </a:r>
            <a:r>
              <a:rPr lang="fr-FR" dirty="0">
                <a:cs typeface="Sabon Next LT"/>
              </a:rPr>
              <a:t> </a:t>
            </a:r>
            <a:r>
              <a:rPr lang="fr-FR" dirty="0" err="1">
                <a:cs typeface="Sabon Next LT"/>
              </a:rPr>
              <a:t>unitTesting</a:t>
            </a:r>
            <a:br>
              <a:rPr lang="fr-FR" dirty="0">
                <a:cs typeface="Sabon Next LT"/>
              </a:rPr>
            </a:br>
            <a:r>
              <a:rPr lang="fr-FR" sz="2000" dirty="0" err="1">
                <a:cs typeface="Sabon Next LT"/>
              </a:rPr>
              <a:t>that's</a:t>
            </a:r>
            <a:r>
              <a:rPr lang="fr-FR" sz="2000" dirty="0">
                <a:cs typeface="Sabon Next LT"/>
              </a:rPr>
              <a:t> the output of the </a:t>
            </a:r>
            <a:r>
              <a:rPr lang="fr-FR" sz="2000" dirty="0" err="1">
                <a:cs typeface="Sabon Next LT"/>
              </a:rPr>
              <a:t>TestTeacher</a:t>
            </a:r>
            <a:endParaRPr lang="fr-FR" sz="2000" dirty="0">
              <a:cs typeface="Sabon Next LT"/>
            </a:endParaRPr>
          </a:p>
        </p:txBody>
      </p:sp>
      <p:pic>
        <p:nvPicPr>
          <p:cNvPr id="4" name="Espace réservé du contenu 3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988E5B86-20F6-C8EB-3E09-1F69DFD5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35613"/>
            <a:ext cx="10207923" cy="5508417"/>
          </a:xfrm>
        </p:spPr>
      </p:pic>
    </p:spTree>
    <p:extLst>
      <p:ext uri="{BB962C8B-B14F-4D97-AF65-F5344CB8AC3E}">
        <p14:creationId xmlns:p14="http://schemas.microsoft.com/office/powerpoint/2010/main" val="342655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7A168-9BFE-1955-81EE-4B7D4EA9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88" y="164477"/>
            <a:ext cx="10895106" cy="1325563"/>
          </a:xfrm>
        </p:spPr>
        <p:txBody>
          <a:bodyPr/>
          <a:lstStyle/>
          <a:p>
            <a:r>
              <a:rPr lang="fr-FR" dirty="0" err="1">
                <a:cs typeface="Sabon Next LT"/>
              </a:rPr>
              <a:t>That's</a:t>
            </a:r>
            <a:r>
              <a:rPr lang="fr-FR" dirty="0">
                <a:cs typeface="Sabon Next LT"/>
              </a:rPr>
              <a:t> the test for </a:t>
            </a:r>
            <a:r>
              <a:rPr lang="fr-FR" dirty="0" err="1">
                <a:cs typeface="Sabon Next LT"/>
              </a:rPr>
              <a:t>TestCourse</a:t>
            </a:r>
            <a:endParaRPr lang="fr-FR" dirty="0" err="1"/>
          </a:p>
        </p:txBody>
      </p:sp>
      <p:pic>
        <p:nvPicPr>
          <p:cNvPr id="4" name="Espace réservé du contenu 3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0635A0B8-1076-3D74-4E1C-1AC179217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89418"/>
            <a:ext cx="10639244" cy="5573339"/>
          </a:xfrm>
        </p:spPr>
      </p:pic>
    </p:spTree>
    <p:extLst>
      <p:ext uri="{BB962C8B-B14F-4D97-AF65-F5344CB8AC3E}">
        <p14:creationId xmlns:p14="http://schemas.microsoft.com/office/powerpoint/2010/main" val="58565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7CF31-6B68-C995-C742-4F82F11D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Sabon Next LT"/>
              </a:rPr>
              <a:t>Issues or changes </a:t>
            </a:r>
            <a:r>
              <a:rPr lang="fr-FR" dirty="0" err="1">
                <a:cs typeface="Sabon Next LT"/>
              </a:rPr>
              <a:t>during</a:t>
            </a:r>
            <a:r>
              <a:rPr lang="fr-FR" dirty="0">
                <a:cs typeface="Sabon Next LT"/>
              </a:rPr>
              <a:t> </a:t>
            </a:r>
            <a:r>
              <a:rPr lang="fr-FR" dirty="0" err="1">
                <a:cs typeface="Sabon Next LT"/>
              </a:rPr>
              <a:t>this</a:t>
            </a:r>
            <a:r>
              <a:rPr lang="fr-FR" dirty="0">
                <a:cs typeface="Sabon Next LT"/>
              </a:rPr>
              <a:t> </a:t>
            </a:r>
            <a:r>
              <a:rPr lang="fr-FR" dirty="0" err="1">
                <a:cs typeface="Sabon Next LT"/>
              </a:rPr>
              <a:t>project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13812-FD1C-5C8A-4022-79AE9DB0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dirty="0"/>
              <a:t>I </a:t>
            </a:r>
            <a:r>
              <a:rPr lang="fr-FR" sz="2000" dirty="0" err="1"/>
              <a:t>realized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some</a:t>
            </a:r>
            <a:r>
              <a:rPr lang="fr-FR" sz="2000" dirty="0"/>
              <a:t> of the </a:t>
            </a:r>
            <a:r>
              <a:rPr lang="fr-FR" sz="2000" dirty="0" err="1"/>
              <a:t>methods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I </a:t>
            </a:r>
            <a:r>
              <a:rPr lang="fr-FR" sz="2000" dirty="0" err="1"/>
              <a:t>wanted</a:t>
            </a:r>
            <a:r>
              <a:rPr lang="fr-FR" sz="2000" dirty="0"/>
              <a:t> to </a:t>
            </a:r>
            <a:r>
              <a:rPr lang="fr-FR" sz="2000" dirty="0" err="1"/>
              <a:t>write</a:t>
            </a:r>
            <a:r>
              <a:rPr lang="fr-FR" sz="2000" dirty="0"/>
              <a:t> in the </a:t>
            </a:r>
            <a:r>
              <a:rPr lang="fr-FR" sz="2000" dirty="0" err="1"/>
              <a:t>Student</a:t>
            </a:r>
            <a:r>
              <a:rPr lang="fr-FR" sz="2000" dirty="0"/>
              <a:t> class </a:t>
            </a:r>
            <a:r>
              <a:rPr lang="fr-FR" sz="2000" dirty="0" err="1"/>
              <a:t>wouldn't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. </a:t>
            </a:r>
            <a:r>
              <a:rPr lang="fr-FR" sz="2000" dirty="0" err="1"/>
              <a:t>That's</a:t>
            </a:r>
            <a:r>
              <a:rPr lang="fr-FR" sz="2000" dirty="0"/>
              <a:t> </a:t>
            </a:r>
            <a:r>
              <a:rPr lang="fr-FR" sz="2000" dirty="0" err="1"/>
              <a:t>why</a:t>
            </a:r>
            <a:r>
              <a:rPr lang="fr-FR" sz="2000" dirty="0"/>
              <a:t> I </a:t>
            </a:r>
            <a:r>
              <a:rPr lang="fr-FR" sz="2000" dirty="0" err="1"/>
              <a:t>decided</a:t>
            </a:r>
            <a:r>
              <a:rPr lang="fr-FR" sz="2000" dirty="0"/>
              <a:t> to </a:t>
            </a:r>
            <a:r>
              <a:rPr lang="fr-FR" sz="2000" dirty="0" err="1"/>
              <a:t>write</a:t>
            </a:r>
            <a:r>
              <a:rPr lang="fr-FR" sz="2000" dirty="0"/>
              <a:t> </a:t>
            </a:r>
            <a:r>
              <a:rPr lang="fr-FR" sz="2000" dirty="0" err="1"/>
              <a:t>them</a:t>
            </a:r>
            <a:r>
              <a:rPr lang="fr-FR" sz="2000" dirty="0"/>
              <a:t> in the Course class </a:t>
            </a:r>
            <a:r>
              <a:rPr lang="fr-FR" sz="2000" dirty="0" err="1"/>
              <a:t>instead</a:t>
            </a:r>
            <a:r>
              <a:rPr lang="fr-FR" sz="2000" dirty="0"/>
              <a:t>. For instance, I </a:t>
            </a:r>
            <a:r>
              <a:rPr lang="fr-FR" sz="2000" dirty="0" err="1"/>
              <a:t>decided</a:t>
            </a:r>
            <a:r>
              <a:rPr lang="fr-FR" sz="2000" dirty="0"/>
              <a:t> to change the place of the </a:t>
            </a:r>
            <a:r>
              <a:rPr lang="fr-FR" sz="2000" dirty="0" err="1"/>
              <a:t>method</a:t>
            </a:r>
            <a:r>
              <a:rPr lang="fr-FR" sz="2000" dirty="0"/>
              <a:t> drop and </a:t>
            </a:r>
            <a:r>
              <a:rPr lang="fr-FR" sz="2000" dirty="0" err="1"/>
              <a:t>enroll</a:t>
            </a:r>
            <a:r>
              <a:rPr lang="fr-FR" sz="2000" dirty="0"/>
              <a:t>.</a:t>
            </a:r>
          </a:p>
          <a:p>
            <a:r>
              <a:rPr lang="fr-FR" sz="2000" dirty="0"/>
              <a:t>I </a:t>
            </a:r>
            <a:r>
              <a:rPr lang="fr-FR" sz="2000" dirty="0" err="1"/>
              <a:t>also</a:t>
            </a:r>
            <a:r>
              <a:rPr lang="fr-FR" sz="2000" dirty="0"/>
              <a:t> </a:t>
            </a:r>
            <a:r>
              <a:rPr lang="fr-FR" sz="2000" dirty="0" err="1"/>
              <a:t>decided</a:t>
            </a:r>
            <a:r>
              <a:rPr lang="fr-FR" sz="2000" dirty="0"/>
              <a:t> not to use </a:t>
            </a:r>
            <a:r>
              <a:rPr lang="fr-FR" sz="2000" dirty="0" err="1"/>
              <a:t>Comparator</a:t>
            </a:r>
            <a:r>
              <a:rPr lang="fr-FR" sz="2000" dirty="0"/>
              <a:t> and replace </a:t>
            </a:r>
            <a:r>
              <a:rPr lang="fr-FR" sz="2000" dirty="0" err="1"/>
              <a:t>it</a:t>
            </a:r>
            <a:r>
              <a:rPr lang="fr-FR" sz="2000" dirty="0"/>
              <a:t> 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compareTo</a:t>
            </a:r>
            <a:r>
              <a:rPr lang="fr-FR" sz="2000" dirty="0"/>
              <a:t> in the </a:t>
            </a:r>
            <a:r>
              <a:rPr lang="fr-FR" sz="2000" dirty="0" err="1"/>
              <a:t>Student</a:t>
            </a:r>
            <a:r>
              <a:rPr lang="fr-FR" sz="2000" dirty="0"/>
              <a:t> Class</a:t>
            </a:r>
          </a:p>
          <a:p>
            <a:r>
              <a:rPr lang="fr-FR" sz="2000" dirty="0" err="1"/>
              <a:t>Moreover</a:t>
            </a:r>
            <a:r>
              <a:rPr lang="fr-FR" sz="2000" dirty="0"/>
              <a:t>, I </a:t>
            </a:r>
            <a:r>
              <a:rPr lang="fr-FR" sz="2000" dirty="0" err="1"/>
              <a:t>decided</a:t>
            </a:r>
            <a:r>
              <a:rPr lang="fr-FR" sz="2000" dirty="0"/>
              <a:t> to </a:t>
            </a:r>
            <a:r>
              <a:rPr lang="fr-FR" sz="2000" dirty="0" err="1"/>
              <a:t>add</a:t>
            </a:r>
            <a:r>
              <a:rPr lang="fr-FR" sz="2000" dirty="0"/>
              <a:t> a </a:t>
            </a:r>
            <a:r>
              <a:rPr lang="fr-FR" sz="2000" dirty="0" err="1"/>
              <a:t>method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used</a:t>
            </a:r>
            <a:r>
              <a:rPr lang="fr-FR" sz="2000" dirty="0"/>
              <a:t> </a:t>
            </a:r>
            <a:r>
              <a:rPr lang="fr-FR" sz="2000" dirty="0" err="1"/>
              <a:t>stream</a:t>
            </a:r>
            <a:r>
              <a:rPr lang="fr-FR" sz="2000" dirty="0"/>
              <a:t> and </a:t>
            </a:r>
            <a:r>
              <a:rPr lang="fr-FR" sz="2000" dirty="0" err="1"/>
              <a:t>map</a:t>
            </a:r>
            <a:r>
              <a:rPr lang="fr-FR" sz="2000" dirty="0"/>
              <a:t> to cover all the </a:t>
            </a:r>
            <a:r>
              <a:rPr lang="fr-FR" sz="2000" dirty="0" err="1"/>
              <a:t>material</a:t>
            </a:r>
            <a:r>
              <a:rPr lang="fr-FR" sz="2000" dirty="0"/>
              <a:t> of the </a:t>
            </a:r>
            <a:r>
              <a:rPr lang="fr-FR" sz="2000" dirty="0" err="1"/>
              <a:t>semester</a:t>
            </a:r>
            <a:r>
              <a:rPr lang="fr-FR" sz="2000" dirty="0"/>
              <a:t>. This </a:t>
            </a:r>
            <a:r>
              <a:rPr lang="fr-FR" sz="2000" dirty="0" err="1"/>
              <a:t>method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called</a:t>
            </a:r>
            <a:r>
              <a:rPr lang="fr-FR" sz="2000" dirty="0"/>
              <a:t> </a:t>
            </a:r>
            <a:r>
              <a:rPr lang="fr-FR" sz="2000" dirty="0" err="1"/>
              <a:t>groupGradesByRange</a:t>
            </a:r>
            <a:r>
              <a:rPr lang="fr-FR" sz="2000" dirty="0"/>
              <a:t> and </a:t>
            </a:r>
            <a:r>
              <a:rPr lang="fr-FR" sz="2000" dirty="0" err="1"/>
              <a:t>is</a:t>
            </a:r>
            <a:r>
              <a:rPr lang="fr-FR" sz="2000" dirty="0"/>
              <a:t> in the Teacher class.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5188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8F488-BBE8-41E7-808A-0ADE9B61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Sabon Next LT"/>
              </a:rPr>
              <a:t>Learning Outcomes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91B436-A53C-2615-65B6-B9A10D22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 </a:t>
            </a:r>
            <a:r>
              <a:rPr lang="fr-FR" dirty="0" err="1"/>
              <a:t>learned</a:t>
            </a:r>
            <a:r>
              <a:rPr lang="fr-FR" dirty="0"/>
              <a:t> how to group grades by range</a:t>
            </a:r>
          </a:p>
          <a:p>
            <a:r>
              <a:rPr lang="fr-FR" sz="2400">
                <a:latin typeface="Arial"/>
                <a:cs typeface="Arial"/>
              </a:rPr>
              <a:t>I </a:t>
            </a:r>
            <a:r>
              <a:rPr lang="fr-FR" sz="2400" err="1">
                <a:latin typeface="Arial"/>
                <a:cs typeface="Arial"/>
              </a:rPr>
              <a:t>had</a:t>
            </a:r>
            <a:r>
              <a:rPr lang="fr-FR" sz="2400">
                <a:latin typeface="Arial"/>
                <a:cs typeface="Arial"/>
              </a:rPr>
              <a:t> the time to master and practice how to use TextIo with a real file. In fact, I had to use a real path and find how to make it run the way I wanted.</a:t>
            </a:r>
            <a:endParaRPr lang="fr-FR" sz="240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64B22-2418-E15E-9337-767D5305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8EC29-2873-58A4-6B80-2A5039E8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91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CBE97-BDF0-99E2-88AD-0E474052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of contents:</a:t>
            </a:r>
            <a:br>
              <a:rPr lang="en-US" dirty="0"/>
            </a:br>
            <a:endParaRPr lang="en-US">
              <a:cs typeface="Sabon Next 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33955-322A-55FC-6C7A-0FC97591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latin typeface="Calibri"/>
                <a:ea typeface="Calibri"/>
                <a:cs typeface="Arial"/>
              </a:rPr>
              <a:t>Project description</a:t>
            </a:r>
            <a:endParaRPr lang="fr-FR" sz="2400">
              <a:latin typeface="Calibri"/>
              <a:ea typeface="Calibri"/>
              <a:cs typeface="Calibri"/>
            </a:endParaRPr>
          </a:p>
          <a:p>
            <a:r>
              <a:rPr lang="fr-FR" sz="2400" dirty="0" err="1">
                <a:latin typeface="Calibri"/>
                <a:ea typeface="Calibri"/>
                <a:cs typeface="Arial"/>
              </a:rPr>
              <a:t>requirements</a:t>
            </a:r>
            <a:r>
              <a:rPr lang="fr-FR" sz="2400" dirty="0">
                <a:latin typeface="Calibri"/>
                <a:ea typeface="Calibri"/>
                <a:cs typeface="Arial"/>
              </a:rPr>
              <a:t> </a:t>
            </a:r>
            <a:r>
              <a:rPr lang="fr-FR" sz="2400" dirty="0" err="1">
                <a:latin typeface="Calibri"/>
                <a:ea typeface="Calibri"/>
                <a:cs typeface="Arial"/>
              </a:rPr>
              <a:t>that</a:t>
            </a:r>
            <a:r>
              <a:rPr lang="fr-FR" sz="2400" dirty="0">
                <a:latin typeface="Calibri"/>
                <a:ea typeface="Calibri"/>
                <a:cs typeface="Arial"/>
              </a:rPr>
              <a:t> the </a:t>
            </a:r>
            <a:r>
              <a:rPr lang="fr-FR" sz="2400" dirty="0" err="1">
                <a:latin typeface="Calibri"/>
                <a:ea typeface="Calibri"/>
                <a:cs typeface="Arial"/>
              </a:rPr>
              <a:t>project</a:t>
            </a:r>
            <a:r>
              <a:rPr lang="fr-FR" sz="2400" dirty="0">
                <a:latin typeface="Calibri"/>
                <a:ea typeface="Calibri"/>
                <a:cs typeface="Arial"/>
              </a:rPr>
              <a:t> respect</a:t>
            </a:r>
            <a:endParaRPr lang="fr-FR" sz="2400">
              <a:latin typeface="Calibri"/>
              <a:ea typeface="Calibri"/>
              <a:cs typeface="Calibri"/>
            </a:endParaRPr>
          </a:p>
          <a:p>
            <a:r>
              <a:rPr lang="fr-FR" sz="2400" err="1">
                <a:latin typeface="Calibri"/>
                <a:ea typeface="Calibri"/>
                <a:cs typeface="Arial"/>
              </a:rPr>
              <a:t>executions</a:t>
            </a:r>
            <a:r>
              <a:rPr lang="fr-FR" sz="2400" dirty="0">
                <a:latin typeface="Calibri"/>
                <a:ea typeface="Calibri"/>
                <a:cs typeface="Arial"/>
              </a:rPr>
              <a:t> </a:t>
            </a:r>
            <a:r>
              <a:rPr lang="fr-FR" sz="2400" err="1">
                <a:latin typeface="Calibri"/>
                <a:ea typeface="Calibri"/>
                <a:cs typeface="Arial"/>
              </a:rPr>
              <a:t>examples</a:t>
            </a:r>
            <a:endParaRPr lang="fr-FR" sz="2400">
              <a:latin typeface="Calibri"/>
              <a:ea typeface="Calibri"/>
              <a:cs typeface="Calibri"/>
            </a:endParaRPr>
          </a:p>
          <a:p>
            <a:r>
              <a:rPr lang="fr-FR" sz="2400" dirty="0">
                <a:latin typeface="Calibri"/>
                <a:ea typeface="Calibri"/>
                <a:cs typeface="Arial"/>
              </a:rPr>
              <a:t>Issues or changes </a:t>
            </a:r>
            <a:r>
              <a:rPr lang="fr-FR" sz="2400" dirty="0" err="1">
                <a:latin typeface="Calibri"/>
                <a:ea typeface="Calibri"/>
                <a:cs typeface="Arial"/>
              </a:rPr>
              <a:t>during</a:t>
            </a:r>
            <a:r>
              <a:rPr lang="fr-FR" sz="2400" dirty="0">
                <a:latin typeface="Calibri"/>
                <a:ea typeface="Calibri"/>
                <a:cs typeface="Arial"/>
              </a:rPr>
              <a:t> </a:t>
            </a:r>
            <a:r>
              <a:rPr lang="fr-FR" sz="2400" dirty="0" err="1">
                <a:latin typeface="Calibri"/>
                <a:ea typeface="Calibri"/>
                <a:cs typeface="Arial"/>
              </a:rPr>
              <a:t>this</a:t>
            </a:r>
            <a:r>
              <a:rPr lang="fr-FR" sz="2400" dirty="0">
                <a:latin typeface="Calibri"/>
                <a:ea typeface="Calibri"/>
                <a:cs typeface="Arial"/>
              </a:rPr>
              <a:t> </a:t>
            </a:r>
            <a:r>
              <a:rPr lang="fr-FR" sz="2400" dirty="0" err="1">
                <a:latin typeface="Calibri"/>
                <a:ea typeface="Calibri"/>
                <a:cs typeface="Arial"/>
              </a:rPr>
              <a:t>project</a:t>
            </a:r>
            <a:endParaRPr lang="fr-FR" sz="2400">
              <a:latin typeface="Calibri"/>
              <a:ea typeface="Calibri"/>
              <a:cs typeface="Calibri"/>
            </a:endParaRPr>
          </a:p>
          <a:p>
            <a:r>
              <a:rPr lang="fr-FR" sz="2400" dirty="0">
                <a:latin typeface="Calibri"/>
                <a:ea typeface="Calibri"/>
                <a:cs typeface="Arial"/>
              </a:rPr>
              <a:t>Learning </a:t>
            </a:r>
            <a:r>
              <a:rPr lang="fr-FR" sz="2400" err="1">
                <a:latin typeface="Calibri"/>
                <a:ea typeface="Calibri"/>
                <a:cs typeface="Arial"/>
              </a:rPr>
              <a:t>Outcomes</a:t>
            </a:r>
            <a:endParaRPr lang="fr-FR" sz="2400" err="1">
              <a:latin typeface="Calibri"/>
              <a:ea typeface="Calibri"/>
              <a:cs typeface="Calibri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26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1FB30-776C-9A5C-530B-B27D737D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Sabon Next LT"/>
              </a:rPr>
              <a:t>Project description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C0208-FE9C-3EA2-7EFF-07E61A32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400" dirty="0" err="1">
                <a:latin typeface="Arial"/>
                <a:cs typeface="Arial"/>
              </a:rPr>
              <a:t>My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project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will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feature</a:t>
            </a:r>
            <a:r>
              <a:rPr lang="fr-FR" sz="2400" dirty="0">
                <a:latin typeface="Arial"/>
                <a:cs typeface="Arial"/>
              </a:rPr>
              <a:t> a system </a:t>
            </a:r>
            <a:r>
              <a:rPr lang="fr-FR" sz="2400" dirty="0" err="1">
                <a:latin typeface="Arial"/>
                <a:cs typeface="Arial"/>
              </a:rPr>
              <a:t>that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imitates</a:t>
            </a:r>
            <a:r>
              <a:rPr lang="fr-FR" sz="2400" dirty="0">
                <a:latin typeface="Arial"/>
                <a:cs typeface="Arial"/>
              </a:rPr>
              <a:t> the one </a:t>
            </a:r>
            <a:r>
              <a:rPr lang="fr-FR" sz="2400" dirty="0" err="1">
                <a:latin typeface="Arial"/>
                <a:cs typeface="Arial"/>
              </a:rPr>
              <a:t>used</a:t>
            </a:r>
            <a:r>
              <a:rPr lang="fr-FR" sz="2400" dirty="0">
                <a:latin typeface="Arial"/>
                <a:cs typeface="Arial"/>
              </a:rPr>
              <a:t> in </a:t>
            </a:r>
            <a:r>
              <a:rPr lang="fr-FR" sz="2400" dirty="0" err="1">
                <a:latin typeface="Arial"/>
                <a:cs typeface="Arial"/>
              </a:rPr>
              <a:t>school</a:t>
            </a:r>
            <a:r>
              <a:rPr lang="fr-FR" sz="2400" dirty="0">
                <a:latin typeface="Arial"/>
                <a:cs typeface="Arial"/>
              </a:rPr>
              <a:t> to </a:t>
            </a:r>
            <a:r>
              <a:rPr lang="fr-FR" sz="2400" dirty="0" err="1">
                <a:latin typeface="Arial"/>
                <a:cs typeface="Arial"/>
              </a:rPr>
              <a:t>keep</a:t>
            </a:r>
            <a:r>
              <a:rPr lang="fr-FR" sz="2400" dirty="0">
                <a:latin typeface="Arial"/>
                <a:cs typeface="Arial"/>
              </a:rPr>
              <a:t> all the information </a:t>
            </a:r>
            <a:r>
              <a:rPr lang="fr-FR" sz="2400" dirty="0" err="1">
                <a:latin typeface="Arial"/>
                <a:cs typeface="Arial"/>
              </a:rPr>
              <a:t>needed</a:t>
            </a:r>
            <a:r>
              <a:rPr lang="fr-FR" sz="2400" dirty="0">
                <a:latin typeface="Arial"/>
                <a:cs typeface="Arial"/>
              </a:rPr>
              <a:t> by the establishment to </a:t>
            </a:r>
            <a:r>
              <a:rPr lang="fr-FR" sz="2400" dirty="0" err="1">
                <a:latin typeface="Arial"/>
                <a:cs typeface="Arial"/>
              </a:rPr>
              <a:t>ensure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its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smooth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operation</a:t>
            </a:r>
            <a:r>
              <a:rPr lang="fr-FR" sz="2400" dirty="0">
                <a:latin typeface="Arial"/>
                <a:cs typeface="Arial"/>
              </a:rPr>
              <a:t>. </a:t>
            </a:r>
            <a:r>
              <a:rPr lang="fr-FR" sz="2400" dirty="0" err="1">
                <a:latin typeface="Arial"/>
                <a:cs typeface="Arial"/>
              </a:rPr>
              <a:t>Thus</a:t>
            </a:r>
            <a:r>
              <a:rPr lang="fr-FR" sz="2400" dirty="0">
                <a:latin typeface="Arial"/>
                <a:cs typeface="Arial"/>
              </a:rPr>
              <a:t>, the </a:t>
            </a:r>
            <a:r>
              <a:rPr lang="fr-FR" sz="2400" dirty="0" err="1">
                <a:latin typeface="Arial"/>
                <a:cs typeface="Arial"/>
              </a:rPr>
              <a:t>students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will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be</a:t>
            </a:r>
            <a:r>
              <a:rPr lang="fr-FR" sz="2400" dirty="0">
                <a:latin typeface="Arial"/>
                <a:cs typeface="Arial"/>
              </a:rPr>
              <a:t> able to </a:t>
            </a:r>
            <a:r>
              <a:rPr lang="fr-FR" sz="2400" dirty="0" err="1">
                <a:latin typeface="Arial"/>
                <a:cs typeface="Arial"/>
              </a:rPr>
              <a:t>register</a:t>
            </a:r>
            <a:r>
              <a:rPr lang="fr-FR" sz="2400" dirty="0">
                <a:latin typeface="Arial"/>
                <a:cs typeface="Arial"/>
              </a:rPr>
              <a:t> and drop courses, the </a:t>
            </a:r>
            <a:r>
              <a:rPr lang="fr-FR" sz="2400" dirty="0" err="1">
                <a:latin typeface="Arial"/>
                <a:cs typeface="Arial"/>
              </a:rPr>
              <a:t>teachers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will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upload</a:t>
            </a:r>
            <a:r>
              <a:rPr lang="fr-FR" sz="2400" dirty="0">
                <a:latin typeface="Arial"/>
                <a:cs typeface="Arial"/>
              </a:rPr>
              <a:t> grades and </a:t>
            </a:r>
            <a:r>
              <a:rPr lang="fr-FR" sz="2400" dirty="0" err="1">
                <a:latin typeface="Arial"/>
                <a:cs typeface="Arial"/>
              </a:rPr>
              <a:t>calculate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their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average</a:t>
            </a:r>
            <a:r>
              <a:rPr lang="fr-FR" sz="2400" dirty="0">
                <a:latin typeface="Arial"/>
                <a:cs typeface="Arial"/>
              </a:rPr>
              <a:t>, and the </a:t>
            </a:r>
            <a:r>
              <a:rPr lang="fr-FR" sz="2400" dirty="0" err="1">
                <a:latin typeface="Arial"/>
                <a:cs typeface="Arial"/>
              </a:rPr>
              <a:t>administrator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will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keep</a:t>
            </a:r>
            <a:r>
              <a:rPr lang="fr-FR" sz="2400" dirty="0">
                <a:latin typeface="Arial"/>
                <a:cs typeface="Arial"/>
              </a:rPr>
              <a:t> </a:t>
            </a:r>
            <a:r>
              <a:rPr lang="fr-FR" sz="2400" dirty="0" err="1">
                <a:latin typeface="Arial"/>
                <a:cs typeface="Arial"/>
              </a:rPr>
              <a:t>track</a:t>
            </a:r>
            <a:r>
              <a:rPr lang="fr-FR" sz="2400" dirty="0">
                <a:latin typeface="Arial"/>
                <a:cs typeface="Arial"/>
              </a:rPr>
              <a:t> of the </a:t>
            </a:r>
            <a:r>
              <a:rPr lang="fr-FR" sz="2400" dirty="0" err="1">
                <a:latin typeface="Arial"/>
                <a:cs typeface="Arial"/>
              </a:rPr>
              <a:t>students</a:t>
            </a:r>
            <a:r>
              <a:rPr lang="fr-FR" sz="2400" dirty="0">
                <a:latin typeface="Arial"/>
                <a:cs typeface="Arial"/>
              </a:rPr>
              <a:t>' </a:t>
            </a:r>
            <a:r>
              <a:rPr lang="fr-FR" sz="2400" dirty="0" err="1">
                <a:latin typeface="Arial"/>
                <a:cs typeface="Arial"/>
              </a:rPr>
              <a:t>transcripts</a:t>
            </a:r>
            <a:r>
              <a:rPr lang="fr-FR" sz="2400" dirty="0">
                <a:latin typeface="Arial"/>
                <a:cs typeface="Arial"/>
              </a:rPr>
              <a:t>.</a:t>
            </a:r>
            <a:endParaRPr lang="fr-FR" sz="24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401119-CC4E-36BD-5B8B-5E33A7D1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Sabon Next LT"/>
              </a:rPr>
              <a:t>The </a:t>
            </a:r>
            <a:r>
              <a:rPr lang="en-CA" dirty="0">
                <a:cs typeface="Sabon Next LT"/>
              </a:rPr>
              <a:t>requirements</a:t>
            </a:r>
            <a:r>
              <a:rPr lang="fr-FR" dirty="0">
                <a:cs typeface="Sabon Next LT"/>
              </a:rPr>
              <a:t> </a:t>
            </a:r>
            <a:r>
              <a:rPr lang="en-CA" dirty="0">
                <a:cs typeface="Sabon Next LT"/>
              </a:rPr>
              <a:t>respected</a:t>
            </a:r>
            <a:r>
              <a:rPr lang="fr-FR" dirty="0">
                <a:cs typeface="Sabon Next LT"/>
              </a:rPr>
              <a:t> by the </a:t>
            </a:r>
            <a:r>
              <a:rPr lang="fr-FR" dirty="0" err="1">
                <a:cs typeface="Sabon Next LT"/>
              </a:rPr>
              <a:t>project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E59113-3473-ED1E-ABD9-29DE1AB6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Firstly</a:t>
            </a:r>
            <a:r>
              <a:rPr lang="fr-FR" dirty="0"/>
              <a:t>, </a:t>
            </a:r>
            <a:r>
              <a:rPr lang="fr-FR" dirty="0" err="1"/>
              <a:t>since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suposed</a:t>
            </a:r>
            <a:r>
              <a:rPr lang="fr-FR" dirty="0"/>
              <a:t> to let the </a:t>
            </a:r>
            <a:r>
              <a:rPr lang="fr-FR" dirty="0" err="1"/>
              <a:t>student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and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it's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transcript</a:t>
            </a:r>
            <a:r>
              <a:rPr lang="fr-FR" dirty="0"/>
              <a:t>, I </a:t>
            </a:r>
            <a:r>
              <a:rPr lang="fr-FR" dirty="0" err="1"/>
              <a:t>used</a:t>
            </a:r>
            <a:r>
              <a:rPr lang="fr-FR" dirty="0"/>
              <a:t> the main to </a:t>
            </a:r>
            <a:r>
              <a:rPr lang="fr-FR" dirty="0" err="1"/>
              <a:t>try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Espace réservé du contenu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DD67710C-2759-1ACB-949A-CDD8A7615E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1757" b="-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EB98DA7-8D1F-7878-3144-51B0E974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086" y="3989725"/>
            <a:ext cx="3113131" cy="1740191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cs typeface="Sabon Next LT"/>
              </a:rPr>
              <a:t>The main</a:t>
            </a:r>
            <a:endParaRPr lang="fr-FR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E17F60-12EA-AE54-FD21-02EAF208E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8391" y="5312915"/>
            <a:ext cx="1814886" cy="430699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1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9B137-F04E-F76A-EE19-816B8471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EF6B0D89-C417-8290-A7D2-D7C5EA7B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5019" y="-3329"/>
            <a:ext cx="12436415" cy="6850493"/>
          </a:xfrm>
        </p:spPr>
      </p:pic>
    </p:spTree>
    <p:extLst>
      <p:ext uri="{BB962C8B-B14F-4D97-AF65-F5344CB8AC3E}">
        <p14:creationId xmlns:p14="http://schemas.microsoft.com/office/powerpoint/2010/main" val="216275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8C9E5-D67E-72AE-125E-410354A6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cs typeface="Sabon Next LT"/>
              </a:rPr>
              <a:t>The </a:t>
            </a:r>
            <a:r>
              <a:rPr lang="fr-FR" dirty="0" err="1">
                <a:cs typeface="Sabon Next LT"/>
              </a:rPr>
              <a:t>transcriptStudent</a:t>
            </a:r>
            <a:r>
              <a:rPr lang="fr-FR" dirty="0">
                <a:cs typeface="Sabon Next LT"/>
              </a:rPr>
              <a:t> </a:t>
            </a:r>
            <a:r>
              <a:rPr lang="fr-FR" dirty="0" err="1">
                <a:cs typeface="Sabon Next LT"/>
              </a:rPr>
              <a:t>before</a:t>
            </a:r>
            <a:r>
              <a:rPr lang="fr-FR" dirty="0">
                <a:cs typeface="Sabon Next LT"/>
              </a:rPr>
              <a:t> running the main</a:t>
            </a:r>
            <a:endParaRPr lang="fr-FR" dirty="0"/>
          </a:p>
        </p:txBody>
      </p:sp>
      <p:pic>
        <p:nvPicPr>
          <p:cNvPr id="4" name="Espace réservé du contenu 3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51C7FB62-72A2-5FD3-02D4-A537930F7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1" y="1450978"/>
            <a:ext cx="9920375" cy="5422747"/>
          </a:xfrm>
        </p:spPr>
      </p:pic>
    </p:spTree>
    <p:extLst>
      <p:ext uri="{BB962C8B-B14F-4D97-AF65-F5344CB8AC3E}">
        <p14:creationId xmlns:p14="http://schemas.microsoft.com/office/powerpoint/2010/main" val="160162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58457-495D-282F-7500-02030F4E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Sabon Next LT"/>
              </a:rPr>
              <a:t>Execution</a:t>
            </a:r>
            <a:r>
              <a:rPr lang="fr-FR" dirty="0">
                <a:cs typeface="Sabon Next LT"/>
              </a:rPr>
              <a:t> of the main and </a:t>
            </a:r>
            <a:r>
              <a:rPr lang="fr-FR" dirty="0" err="1">
                <a:cs typeface="Sabon Next LT"/>
              </a:rPr>
              <a:t>its</a:t>
            </a:r>
            <a:r>
              <a:rPr lang="fr-FR" dirty="0">
                <a:cs typeface="Sabon Next LT"/>
              </a:rPr>
              <a:t> signification</a:t>
            </a:r>
          </a:p>
        </p:txBody>
      </p:sp>
      <p:pic>
        <p:nvPicPr>
          <p:cNvPr id="4" name="Espace réservé du contenu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0D4E8879-6398-F985-BC34-B25144A9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531843"/>
            <a:ext cx="9532188" cy="5347278"/>
          </a:xfrm>
        </p:spPr>
      </p:pic>
      <p:sp>
        <p:nvSpPr>
          <p:cNvPr id="5" name="Parenthèse fermante 4">
            <a:extLst>
              <a:ext uri="{FF2B5EF4-FFF2-40B4-BE49-F238E27FC236}">
                <a16:creationId xmlns:a16="http://schemas.microsoft.com/office/drawing/2014/main" id="{D980171D-40A8-C565-94DF-77AAA70FAE1F}"/>
              </a:ext>
            </a:extLst>
          </p:cNvPr>
          <p:cNvSpPr/>
          <p:nvPr/>
        </p:nvSpPr>
        <p:spPr>
          <a:xfrm>
            <a:off x="9566055" y="2406770"/>
            <a:ext cx="231303" cy="3536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333DB2-C440-1081-7AFC-40874773F794}"/>
              </a:ext>
            </a:extLst>
          </p:cNvPr>
          <p:cNvSpPr txBox="1"/>
          <p:nvPr/>
        </p:nvSpPr>
        <p:spPr>
          <a:xfrm>
            <a:off x="9793857" y="2312198"/>
            <a:ext cx="20387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err="1"/>
              <a:t>What</a:t>
            </a:r>
            <a:r>
              <a:rPr lang="fr-FR" sz="1200" dirty="0"/>
              <a:t> has been </a:t>
            </a:r>
            <a:r>
              <a:rPr lang="fr-FR" sz="1200" err="1"/>
              <a:t>added</a:t>
            </a:r>
            <a:r>
              <a:rPr lang="fr-FR" sz="1200" dirty="0"/>
              <a:t> to the </a:t>
            </a:r>
            <a:r>
              <a:rPr lang="fr-FR" sz="1200" err="1"/>
              <a:t>student</a:t>
            </a:r>
            <a:r>
              <a:rPr lang="fr-FR" sz="1200" dirty="0"/>
              <a:t> </a:t>
            </a:r>
            <a:r>
              <a:rPr lang="fr-FR" sz="1200" err="1"/>
              <a:t>transcript</a:t>
            </a:r>
            <a:endParaRPr lang="fr-FR" sz="1200"/>
          </a:p>
        </p:txBody>
      </p:sp>
      <p:sp>
        <p:nvSpPr>
          <p:cNvPr id="7" name="Parenthèse fermante 6">
            <a:extLst>
              <a:ext uri="{FF2B5EF4-FFF2-40B4-BE49-F238E27FC236}">
                <a16:creationId xmlns:a16="http://schemas.microsoft.com/office/drawing/2014/main" id="{2251EB20-80D4-59C5-A837-70092F4A7C74}"/>
              </a:ext>
            </a:extLst>
          </p:cNvPr>
          <p:cNvSpPr/>
          <p:nvPr/>
        </p:nvSpPr>
        <p:spPr>
          <a:xfrm>
            <a:off x="9429950" y="4618646"/>
            <a:ext cx="216926" cy="35368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176D97-AEC9-5FA9-4695-C1963F6A03C6}"/>
              </a:ext>
            </a:extLst>
          </p:cNvPr>
          <p:cNvSpPr txBox="1"/>
          <p:nvPr/>
        </p:nvSpPr>
        <p:spPr>
          <a:xfrm>
            <a:off x="9788424" y="448765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Display the </a:t>
            </a:r>
            <a:r>
              <a:rPr lang="fr-FR" sz="1200" err="1"/>
              <a:t>transcript</a:t>
            </a:r>
            <a:endParaRPr lang="fr-FR" sz="1200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BA430B02-4FE1-AEA2-B5D2-A465FCEE7494}"/>
              </a:ext>
            </a:extLst>
          </p:cNvPr>
          <p:cNvSpPr/>
          <p:nvPr/>
        </p:nvSpPr>
        <p:spPr>
          <a:xfrm>
            <a:off x="9474679" y="4976163"/>
            <a:ext cx="590219" cy="2114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F876110-5623-4867-6852-F3359DE8EAEF}"/>
              </a:ext>
            </a:extLst>
          </p:cNvPr>
          <p:cNvSpPr txBox="1"/>
          <p:nvPr/>
        </p:nvSpPr>
        <p:spPr>
          <a:xfrm>
            <a:off x="10052968" y="4767213"/>
            <a:ext cx="226874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This </a:t>
            </a:r>
            <a:r>
              <a:rPr lang="fr-FR" sz="1200" err="1"/>
              <a:t>is</a:t>
            </a:r>
            <a:r>
              <a:rPr lang="fr-FR" sz="1200" dirty="0"/>
              <a:t> the </a:t>
            </a:r>
            <a:r>
              <a:rPr lang="fr-FR" sz="1200" err="1"/>
              <a:t>text</a:t>
            </a:r>
            <a:r>
              <a:rPr lang="fr-FR" sz="1200" dirty="0"/>
              <a:t> </a:t>
            </a:r>
            <a:r>
              <a:rPr lang="fr-FR" sz="1200" err="1"/>
              <a:t>that</a:t>
            </a:r>
            <a:r>
              <a:rPr lang="fr-FR" sz="1200" dirty="0"/>
              <a:t> </a:t>
            </a:r>
            <a:r>
              <a:rPr lang="fr-FR" sz="1200" err="1"/>
              <a:t>prove</a:t>
            </a:r>
            <a:r>
              <a:rPr lang="fr-FR" sz="1200" dirty="0"/>
              <a:t> </a:t>
            </a:r>
            <a:r>
              <a:rPr lang="fr-FR" sz="1200" err="1"/>
              <a:t>that</a:t>
            </a:r>
            <a:r>
              <a:rPr lang="fr-FR" sz="1200" dirty="0"/>
              <a:t> a </a:t>
            </a:r>
            <a:r>
              <a:rPr lang="fr-FR" sz="1200" err="1"/>
              <a:t>student</a:t>
            </a:r>
            <a:r>
              <a:rPr lang="fr-FR" sz="1200" dirty="0"/>
              <a:t> has been </a:t>
            </a:r>
            <a:r>
              <a:rPr lang="fr-FR" sz="1200" err="1"/>
              <a:t>enrolled</a:t>
            </a:r>
            <a:r>
              <a:rPr lang="fr-FR" sz="1200" dirty="0"/>
              <a:t>/the second one </a:t>
            </a:r>
            <a:r>
              <a:rPr lang="fr-FR" sz="1200" err="1"/>
              <a:t>proves</a:t>
            </a:r>
            <a:r>
              <a:rPr lang="fr-FR" sz="1200" dirty="0"/>
              <a:t> </a:t>
            </a:r>
            <a:r>
              <a:rPr lang="fr-FR" sz="1200" err="1"/>
              <a:t>that</a:t>
            </a:r>
            <a:r>
              <a:rPr lang="fr-FR" sz="1200" dirty="0"/>
              <a:t> </a:t>
            </a:r>
            <a:r>
              <a:rPr lang="fr-FR" sz="1200" err="1"/>
              <a:t>it</a:t>
            </a:r>
            <a:r>
              <a:rPr lang="fr-FR" sz="1200" dirty="0"/>
              <a:t> has been </a:t>
            </a:r>
            <a:r>
              <a:rPr lang="fr-FR" sz="1200" err="1"/>
              <a:t>added</a:t>
            </a:r>
            <a:r>
              <a:rPr lang="fr-FR" sz="1200" dirty="0"/>
              <a:t> to a </a:t>
            </a:r>
            <a:r>
              <a:rPr lang="fr-FR" sz="1200" err="1"/>
              <a:t>complementary</a:t>
            </a:r>
            <a:r>
              <a:rPr lang="fr-FR" sz="1200" dirty="0"/>
              <a:t> course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7C7F299-124A-7650-4966-FAED2AAD887B}"/>
              </a:ext>
            </a:extLst>
          </p:cNvPr>
          <p:cNvSpPr/>
          <p:nvPr/>
        </p:nvSpPr>
        <p:spPr>
          <a:xfrm>
            <a:off x="9540928" y="5611962"/>
            <a:ext cx="489578" cy="3121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22F04C-F1FB-7C47-F080-98103748AC06}"/>
              </a:ext>
            </a:extLst>
          </p:cNvPr>
          <p:cNvSpPr txBox="1"/>
          <p:nvPr/>
        </p:nvSpPr>
        <p:spPr>
          <a:xfrm>
            <a:off x="10062741" y="570837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The </a:t>
            </a:r>
            <a:r>
              <a:rPr lang="fr-FR" sz="1200" err="1"/>
              <a:t>method</a:t>
            </a:r>
            <a:r>
              <a:rPr lang="fr-FR" sz="1200" dirty="0"/>
              <a:t> </a:t>
            </a:r>
            <a:r>
              <a:rPr lang="fr-FR" sz="1200" err="1"/>
              <a:t>displayCourse</a:t>
            </a:r>
            <a:endParaRPr lang="fr-FR" sz="1200"/>
          </a:p>
        </p:txBody>
      </p:sp>
    </p:spTree>
    <p:extLst>
      <p:ext uri="{BB962C8B-B14F-4D97-AF65-F5344CB8AC3E}">
        <p14:creationId xmlns:p14="http://schemas.microsoft.com/office/powerpoint/2010/main" val="364355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5BCC3-39A2-7B5F-CBD3-1B4ADD4B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cs typeface="Sabon Next LT"/>
              </a:rPr>
              <a:t>The main </a:t>
            </a:r>
            <a:r>
              <a:rPr lang="fr-FR" dirty="0" err="1">
                <a:cs typeface="Sabon Next LT"/>
              </a:rPr>
              <a:t>with</a:t>
            </a:r>
            <a:r>
              <a:rPr lang="fr-FR" dirty="0">
                <a:cs typeface="Sabon Next LT"/>
              </a:rPr>
              <a:t> the </a:t>
            </a:r>
            <a:r>
              <a:rPr lang="fr-FR" dirty="0" err="1">
                <a:cs typeface="Sabon Next LT"/>
              </a:rPr>
              <a:t>readtranscript</a:t>
            </a:r>
            <a:r>
              <a:rPr lang="fr-FR" dirty="0">
                <a:cs typeface="Sabon Next LT"/>
              </a:rPr>
              <a:t> </a:t>
            </a:r>
            <a:r>
              <a:rPr lang="fr-FR" dirty="0" err="1">
                <a:cs typeface="Sabon Next LT"/>
              </a:rPr>
              <a:t>inside</a:t>
            </a:r>
            <a:r>
              <a:rPr lang="fr-FR" dirty="0">
                <a:cs typeface="Sabon Next LT"/>
              </a:rPr>
              <a:t> the </a:t>
            </a:r>
            <a:r>
              <a:rPr lang="fr-FR" dirty="0" err="1">
                <a:cs typeface="Sabon Next LT"/>
              </a:rPr>
              <a:t>Adminstrator</a:t>
            </a:r>
            <a:r>
              <a:rPr lang="fr-FR" dirty="0">
                <a:cs typeface="Sabon Next LT"/>
              </a:rPr>
              <a:t> Class</a:t>
            </a:r>
            <a:endParaRPr lang="fr-FR" dirty="0"/>
          </a:p>
        </p:txBody>
      </p:sp>
      <p:pic>
        <p:nvPicPr>
          <p:cNvPr id="4" name="Espace réservé du contenu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8F35754C-23F7-EA34-0D45-B61A2BEA9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58846"/>
            <a:ext cx="12206377" cy="3693273"/>
          </a:xfrm>
        </p:spPr>
      </p:pic>
    </p:spTree>
    <p:extLst>
      <p:ext uri="{BB962C8B-B14F-4D97-AF65-F5344CB8AC3E}">
        <p14:creationId xmlns:p14="http://schemas.microsoft.com/office/powerpoint/2010/main" val="392870981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DappledVTI</vt:lpstr>
      <vt:lpstr>Final Project: Deliverable 4</vt:lpstr>
      <vt:lpstr>Table of contents: </vt:lpstr>
      <vt:lpstr>Project description</vt:lpstr>
      <vt:lpstr>The requirements respected by the project</vt:lpstr>
      <vt:lpstr>The main</vt:lpstr>
      <vt:lpstr>Présentation PowerPoint</vt:lpstr>
      <vt:lpstr>The transcriptStudent before running the main</vt:lpstr>
      <vt:lpstr>Execution of the main and its signification</vt:lpstr>
      <vt:lpstr>The main with the readtranscript inside the Adminstrator Class</vt:lpstr>
      <vt:lpstr>The output of the method readTranscript inside the Administrator Class</vt:lpstr>
      <vt:lpstr>For the other methods, I used unitTesting that's the output of the TestTeacher</vt:lpstr>
      <vt:lpstr>That's the test for TestCourse</vt:lpstr>
      <vt:lpstr>Issues or changes during this project</vt:lpstr>
      <vt:lpstr>Learning Outcomes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295</cp:revision>
  <dcterms:created xsi:type="dcterms:W3CDTF">2025-05-09T23:07:45Z</dcterms:created>
  <dcterms:modified xsi:type="dcterms:W3CDTF">2025-05-11T16:46:20Z</dcterms:modified>
</cp:coreProperties>
</file>