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1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66D7BA-F5A0-4D8C-A175-32FC5ADB5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C2C7DE0-5486-4982-91F1-91D366825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BB8826-AA21-4DD4-8575-9D6C79C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7C73-BC1D-4F90-99F0-8C0BCF652AFC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7DBFE4-F338-4C42-BFF5-EAFD5616B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484E96-D460-4F79-87D0-AC149527B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F856-CB7C-4F17-9BB3-ABEA08C842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895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DA276F-8359-4449-ADA4-FD036DBE4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BDA2821-239B-4A9B-8E00-ED62A629F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F7285D-7ABB-4FF9-AA5E-37954C8D8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7C73-BC1D-4F90-99F0-8C0BCF652AFC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45886C-3DCC-4225-9EE6-A09B379F5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8EFAC6-48E1-47BE-802D-83BF9B56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F856-CB7C-4F17-9BB3-ABEA08C842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37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8CA545C-747B-4ED1-B951-9C12AE8F98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5A277D9-FD71-48D8-9943-EEDFB92A1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AE92C9-917F-44EC-B167-B22807462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7C73-BC1D-4F90-99F0-8C0BCF652AFC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1119B3-1297-46F5-A8B9-78E182717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C157AB-E2AB-4921-AEBE-3B8A19982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F856-CB7C-4F17-9BB3-ABEA08C842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75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B5FC3C-B66B-491E-AD26-640CF6C6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7B53FE-5F0A-4E84-AF11-87BAB48B2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05EE3F-FF72-426C-AB43-50DDF64D9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7C73-BC1D-4F90-99F0-8C0BCF652AFC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63DA22-AA56-4417-9BF0-57BC55411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7985D3-C241-4159-A45E-29118A0D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F856-CB7C-4F17-9BB3-ABEA08C842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555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D15D5-4576-467A-9CDB-D988AAF56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F068A2-11CA-40A2-98D0-04EEF033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42B0B4-B562-4182-A7C5-16F0EEB2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7C73-BC1D-4F90-99F0-8C0BCF652AFC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604CCA-5764-4FE9-AB31-121B8FC69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FA8F16-B64F-4E5F-B9B6-86283C77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F856-CB7C-4F17-9BB3-ABEA08C842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2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3C7120-38C7-4E64-AB63-04819711D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457EF0-A311-4CB3-9C11-947C61243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5736AC2-2A98-453C-93CA-9CD61BD27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F6FA4F-B072-49BD-A06B-5C3DF6140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7C73-BC1D-4F90-99F0-8C0BCF652AFC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114F94-FB1E-43A1-BC6B-777B0464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48BD64-18EE-4022-9806-1E8BF6C1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F856-CB7C-4F17-9BB3-ABEA08C842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560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D43A60-1FAA-470F-B3D6-AA4A674BB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576D0D-2F15-4B66-9308-5A0DB795E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22A33C-1207-4D82-B9A8-1F4A5FB46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239E29-C723-470E-8B65-CFBA88828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5A6B0A5-605D-405F-822B-2D7F10077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BF83EAC-3889-4B57-96ED-35FD26345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7C73-BC1D-4F90-99F0-8C0BCF652AFC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03E1E9C-2005-4C2F-99EC-1BF60E38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95684DE-7A18-4088-93CD-558822138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F856-CB7C-4F17-9BB3-ABEA08C842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84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567CD0-4A90-47CD-9271-30B4A05B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D27E3A2-774E-4515-A3FE-511F43C3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7C73-BC1D-4F90-99F0-8C0BCF652AFC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32AFFB4-8DC3-45B4-8ACE-D4522A02D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49B144-901F-4954-82FE-3923158D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F856-CB7C-4F17-9BB3-ABEA08C842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66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E0A4F35-C991-427E-A267-40CF4D355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7C73-BC1D-4F90-99F0-8C0BCF652AFC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EDFDDE4-9503-458E-8216-0830C0999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C1C7B2-39C3-47AA-B143-AC60E2E76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F856-CB7C-4F17-9BB3-ABEA08C842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73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294550-C324-4E20-BB74-7A60F4AC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04269E-B2D3-43E7-8E10-0C84D8AB0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CD750E6-1CC2-4173-B0B7-C5ED0CA28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6E2AEA-20C2-4EBC-8B7A-1A91E3338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7C73-BC1D-4F90-99F0-8C0BCF652AFC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F0C6E1-EBB6-4AFA-9FD0-FB7D9D049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0C4E24-3473-42F2-8565-EC4C72E9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F856-CB7C-4F17-9BB3-ABEA08C842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40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C9AF2-FBD6-4708-8C9E-4180631B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1AD4E71-646B-46FF-94BF-2F47CB235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FBF11D9-79BC-42EA-905F-9E7390799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50791B-716B-4E76-B351-7BAE5AFBB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7C73-BC1D-4F90-99F0-8C0BCF652AFC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707115-A893-4C62-8EC2-32B589B2A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D43E2B-F1D8-4BD7-81E2-A451EC78D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F856-CB7C-4F17-9BB3-ABEA08C842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05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EB2A8CF-21AC-42EB-BE17-1146D344C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328B3A-C980-4E89-A09E-86FC4DECE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2A6A35-A9BD-4042-B2EC-B361BBAAD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97C73-BC1D-4F90-99F0-8C0BCF652AFC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1F0A8C-F797-48AF-B15B-395F9AE7D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766D94-CC6D-4B4A-BF22-E3D50527B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BF856-CB7C-4F17-9BB3-ABEA08C842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02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D662F8-4C08-4A68-A58B-03B99A343D99}"/>
              </a:ext>
            </a:extLst>
          </p:cNvPr>
          <p:cNvSpPr/>
          <p:nvPr/>
        </p:nvSpPr>
        <p:spPr>
          <a:xfrm>
            <a:off x="750067" y="2289589"/>
            <a:ext cx="9631856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“Do Social media networks strengthen or degrade human relationships?”</a:t>
            </a:r>
            <a:endParaRPr lang="fr-F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832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F1A77A0D-B602-4D5D-974E-6FE4C365DB14}"/>
              </a:ext>
            </a:extLst>
          </p:cNvPr>
          <p:cNvSpPr txBox="1"/>
          <p:nvPr/>
        </p:nvSpPr>
        <p:spPr>
          <a:xfrm>
            <a:off x="1418991" y="1189399"/>
            <a:ext cx="7903427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b="1" dirty="0">
                <a:solidFill>
                  <a:srgbClr val="2F559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Social media networks strengthen relationship</a:t>
            </a: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B4ABE7F-ECDC-4588-9B3B-F12AC523395C}"/>
              </a:ext>
            </a:extLst>
          </p:cNvPr>
          <p:cNvSpPr txBox="1"/>
          <p:nvPr/>
        </p:nvSpPr>
        <p:spPr>
          <a:xfrm>
            <a:off x="1909646" y="2435071"/>
            <a:ext cx="6094140" cy="2255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Social networks present great opportunities for professionals to publicly recognize successes of parties in the relationship.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This increases that party's sense of belonging, self-worth and </a:t>
            </a:r>
            <a:r>
              <a:rPr lang="en-US" sz="18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security,in</a:t>
            </a:r>
            <a:r>
              <a:rPr lang="en-US" sz="18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turn, makes them more comfortable and more likely to invest in your relationship.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374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1CB4E2A-5401-470F-8FF9-04B1737E0FB6}"/>
              </a:ext>
            </a:extLst>
          </p:cNvPr>
          <p:cNvSpPr txBox="1"/>
          <p:nvPr/>
        </p:nvSpPr>
        <p:spPr>
          <a:xfrm>
            <a:off x="883734" y="1033699"/>
            <a:ext cx="6094140" cy="374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800" b="1" dirty="0">
                <a:solidFill>
                  <a:srgbClr val="203864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3 </a:t>
            </a:r>
            <a:r>
              <a:rPr lang="fr-FR" sz="1800" b="1" dirty="0" err="1">
                <a:solidFill>
                  <a:srgbClr val="203864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factual</a:t>
            </a:r>
            <a:r>
              <a:rPr lang="fr-FR" sz="1800" b="1" dirty="0">
                <a:solidFill>
                  <a:srgbClr val="203864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arguments :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D93C8C-CF8E-4A04-BF38-851467484900}"/>
              </a:ext>
            </a:extLst>
          </p:cNvPr>
          <p:cNvSpPr txBox="1"/>
          <p:nvPr/>
        </p:nvSpPr>
        <p:spPr>
          <a:xfrm>
            <a:off x="883733" y="1860393"/>
            <a:ext cx="8962793" cy="146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Having a platform to showcase technological savvy and creativity.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Increased self-confidence by empowering introverts to express their ideas.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The ability to create lifelong friends.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38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C0FFBFF-4308-43DC-9B2E-429EA75034E2}"/>
              </a:ext>
            </a:extLst>
          </p:cNvPr>
          <p:cNvSpPr txBox="1"/>
          <p:nvPr/>
        </p:nvSpPr>
        <p:spPr>
          <a:xfrm>
            <a:off x="872584" y="1446295"/>
            <a:ext cx="6409162" cy="374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800" b="1" dirty="0">
                <a:solidFill>
                  <a:srgbClr val="203864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3 </a:t>
            </a:r>
            <a:r>
              <a:rPr lang="fr-FR" sz="1800" b="1" dirty="0" err="1">
                <a:solidFill>
                  <a:srgbClr val="203864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emotional</a:t>
            </a:r>
            <a:r>
              <a:rPr lang="fr-FR" sz="1800" b="1" dirty="0">
                <a:solidFill>
                  <a:srgbClr val="203864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arguments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E35A71A-9329-4993-9188-9E3133D2C7DA}"/>
              </a:ext>
            </a:extLst>
          </p:cNvPr>
          <p:cNvSpPr txBox="1"/>
          <p:nvPr/>
        </p:nvSpPr>
        <p:spPr>
          <a:xfrm>
            <a:off x="638408" y="2210800"/>
            <a:ext cx="7412772" cy="2061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02124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It </a:t>
            </a:r>
            <a:r>
              <a:rPr lang="fr-FR" sz="1800" dirty="0" err="1">
                <a:solidFill>
                  <a:srgbClr val="202124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may</a:t>
            </a:r>
            <a:r>
              <a:rPr lang="fr-FR" sz="1800" dirty="0">
                <a:solidFill>
                  <a:srgbClr val="202124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solidFill>
                  <a:srgbClr val="202124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be</a:t>
            </a:r>
            <a:r>
              <a:rPr lang="fr-FR" sz="1800" dirty="0">
                <a:solidFill>
                  <a:srgbClr val="202124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solidFill>
                  <a:srgbClr val="202124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that</a:t>
            </a:r>
            <a:r>
              <a:rPr lang="fr-FR" sz="1800" dirty="0">
                <a:solidFill>
                  <a:srgbClr val="202124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fr-FR" sz="1800" dirty="0" err="1">
                <a:solidFill>
                  <a:srgbClr val="202124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electronic</a:t>
            </a:r>
            <a:r>
              <a:rPr lang="fr-FR" sz="1800" dirty="0">
                <a:solidFill>
                  <a:srgbClr val="202124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 social networks </a:t>
            </a:r>
            <a:r>
              <a:rPr lang="fr-FR" sz="1800" dirty="0" err="1">
                <a:solidFill>
                  <a:srgbClr val="202124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mimic</a:t>
            </a:r>
            <a:r>
              <a:rPr lang="fr-FR" sz="1800" dirty="0">
                <a:solidFill>
                  <a:srgbClr val="202124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 face-to-face social networks, </a:t>
            </a:r>
            <a:r>
              <a:rPr lang="fr-FR" sz="1800" dirty="0" err="1">
                <a:solidFill>
                  <a:srgbClr val="202124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which</a:t>
            </a:r>
            <a:r>
              <a:rPr lang="fr-FR" sz="1800" dirty="0">
                <a:solidFill>
                  <a:srgbClr val="202124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 are </a:t>
            </a:r>
            <a:r>
              <a:rPr lang="fr-FR" sz="1800" dirty="0" err="1">
                <a:solidFill>
                  <a:srgbClr val="202124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known</a:t>
            </a:r>
            <a:r>
              <a:rPr lang="fr-FR" sz="1800" dirty="0">
                <a:solidFill>
                  <a:srgbClr val="202124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 to </a:t>
            </a:r>
            <a:r>
              <a:rPr lang="fr-FR" sz="1800" dirty="0" err="1">
                <a:solidFill>
                  <a:srgbClr val="202124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increase</a:t>
            </a:r>
            <a:r>
              <a:rPr lang="fr-FR" sz="1800" dirty="0">
                <a:solidFill>
                  <a:srgbClr val="202124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solidFill>
                  <a:srgbClr val="202124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emotional</a:t>
            </a:r>
            <a:r>
              <a:rPr lang="fr-FR" sz="1800" dirty="0">
                <a:solidFill>
                  <a:srgbClr val="202124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 support.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02124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Consistent </a:t>
            </a:r>
            <a:r>
              <a:rPr lang="fr-FR" sz="1800" dirty="0" err="1">
                <a:solidFill>
                  <a:srgbClr val="202124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with</a:t>
            </a:r>
            <a:r>
              <a:rPr lang="fr-FR" sz="1800" dirty="0">
                <a:solidFill>
                  <a:srgbClr val="202124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solidFill>
                  <a:srgbClr val="202124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fr-FR" sz="1800" dirty="0">
                <a:solidFill>
                  <a:srgbClr val="202124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fr-FR" sz="1800" dirty="0" err="1">
                <a:solidFill>
                  <a:srgbClr val="202124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some</a:t>
            </a:r>
            <a:r>
              <a:rPr lang="fr-FR" sz="1800" dirty="0">
                <a:solidFill>
                  <a:srgbClr val="202124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solidFill>
                  <a:srgbClr val="202124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findings</a:t>
            </a:r>
            <a:r>
              <a:rPr lang="fr-FR" sz="1800" dirty="0">
                <a:solidFill>
                  <a:srgbClr val="202124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solidFill>
                  <a:srgbClr val="202124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suggest</a:t>
            </a:r>
            <a:r>
              <a:rPr lang="fr-FR" sz="1800" dirty="0">
                <a:solidFill>
                  <a:srgbClr val="202124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solidFill>
                  <a:srgbClr val="202124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that</a:t>
            </a:r>
            <a:r>
              <a:rPr lang="fr-FR" sz="1800" dirty="0">
                <a:solidFill>
                  <a:srgbClr val="202124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solidFill>
                  <a:srgbClr val="202124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larger</a:t>
            </a:r>
            <a:r>
              <a:rPr lang="fr-FR" sz="1800" dirty="0">
                <a:solidFill>
                  <a:srgbClr val="202124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 social networks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02124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solidFill>
                  <a:srgbClr val="202124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perceived</a:t>
            </a:r>
            <a:r>
              <a:rPr lang="fr-FR" sz="1800" dirty="0">
                <a:solidFill>
                  <a:srgbClr val="202124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 audiences </a:t>
            </a:r>
            <a:r>
              <a:rPr lang="fr-FR" sz="1800" dirty="0" err="1">
                <a:solidFill>
                  <a:srgbClr val="202124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predict</a:t>
            </a:r>
            <a:r>
              <a:rPr lang="fr-FR" sz="1800" dirty="0">
                <a:solidFill>
                  <a:srgbClr val="202124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solidFill>
                  <a:srgbClr val="202124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higher</a:t>
            </a:r>
            <a:r>
              <a:rPr lang="fr-FR" sz="1800" dirty="0">
                <a:solidFill>
                  <a:srgbClr val="202124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solidFill>
                  <a:srgbClr val="202124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levels</a:t>
            </a:r>
            <a:r>
              <a:rPr lang="fr-FR" sz="1800" dirty="0">
                <a:solidFill>
                  <a:srgbClr val="202124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 of life satisfaction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734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4D10AA8-8CAA-429C-9F18-FCB0B9BA9D61}"/>
              </a:ext>
            </a:extLst>
          </p:cNvPr>
          <p:cNvSpPr txBox="1"/>
          <p:nvPr/>
        </p:nvSpPr>
        <p:spPr>
          <a:xfrm>
            <a:off x="727618" y="1312480"/>
            <a:ext cx="6094140" cy="374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800" b="1" dirty="0">
                <a:solidFill>
                  <a:srgbClr val="203864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3 rational argument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D182EF1-4775-43F0-90D5-36E24CCE693D}"/>
              </a:ext>
            </a:extLst>
          </p:cNvPr>
          <p:cNvSpPr txBox="1"/>
          <p:nvPr/>
        </p:nvSpPr>
        <p:spPr>
          <a:xfrm>
            <a:off x="459988" y="2109098"/>
            <a:ext cx="8572499" cy="1173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02124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Social media </a:t>
            </a:r>
            <a:r>
              <a:rPr lang="fr-F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allows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family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members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fr-F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posting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</a:t>
            </a:r>
            <a:r>
              <a:rPr lang="fr-F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lets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them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bond over </a:t>
            </a:r>
            <a:r>
              <a:rPr lang="fr-F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things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like. This </a:t>
            </a:r>
            <a:r>
              <a:rPr lang="fr-F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spill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over </a:t>
            </a:r>
            <a:r>
              <a:rPr lang="fr-F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real life.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</a:t>
            </a:r>
            <a:r>
              <a:rPr lang="fr-F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helps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keep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family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members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close over </a:t>
            </a:r>
            <a:r>
              <a:rPr lang="fr-F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shared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interests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hobbies, and more</a:t>
            </a:r>
          </a:p>
        </p:txBody>
      </p:sp>
    </p:spTree>
    <p:extLst>
      <p:ext uri="{BB962C8B-B14F-4D97-AF65-F5344CB8AC3E}">
        <p14:creationId xmlns:p14="http://schemas.microsoft.com/office/powerpoint/2010/main" val="34984869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186</Words>
  <Application>Microsoft Office PowerPoint</Application>
  <PresentationFormat>Grand écran</PresentationFormat>
  <Paragraphs>16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Montserrat</vt:lpstr>
      <vt:lpstr>Symbol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ghofrane mk</dc:creator>
  <cp:lastModifiedBy>ghofrane mk</cp:lastModifiedBy>
  <cp:revision>1</cp:revision>
  <dcterms:created xsi:type="dcterms:W3CDTF">2022-04-04T08:54:12Z</dcterms:created>
  <dcterms:modified xsi:type="dcterms:W3CDTF">2022-04-04T09:00:19Z</dcterms:modified>
</cp:coreProperties>
</file>