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EE549-08B0-4BF8-BB65-59B328260AA3}" v="108" dt="2023-02-25T20:58:11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ka mzoughi" userId="699b59ec184021e8" providerId="LiveId" clId="{25CEE549-08B0-4BF8-BB65-59B328260AA3}"/>
    <pc:docChg chg="undo custSel addSld modSld sldOrd">
      <pc:chgData name="molka mzoughi" userId="699b59ec184021e8" providerId="LiveId" clId="{25CEE549-08B0-4BF8-BB65-59B328260AA3}" dt="2023-02-25T20:58:32.362" v="258" actId="26606"/>
      <pc:docMkLst>
        <pc:docMk/>
      </pc:docMkLst>
      <pc:sldChg chg="addSp delSp modSp new mod setBg delDesignElem">
        <pc:chgData name="molka mzoughi" userId="699b59ec184021e8" providerId="LiveId" clId="{25CEE549-08B0-4BF8-BB65-59B328260AA3}" dt="2023-02-25T20:55:30.077" v="239"/>
        <pc:sldMkLst>
          <pc:docMk/>
          <pc:sldMk cId="334527180" sldId="256"/>
        </pc:sldMkLst>
        <pc:spChg chg="mod">
          <ac:chgData name="molka mzoughi" userId="699b59ec184021e8" providerId="LiveId" clId="{25CEE549-08B0-4BF8-BB65-59B328260AA3}" dt="2023-02-25T18:18:11.609" v="106" actId="122"/>
          <ac:spMkLst>
            <pc:docMk/>
            <pc:sldMk cId="334527180" sldId="256"/>
            <ac:spMk id="2" creationId="{2F96BF09-5F54-27F8-EE95-724B73748026}"/>
          </ac:spMkLst>
        </pc:spChg>
        <pc:spChg chg="mod">
          <ac:chgData name="molka mzoughi" userId="699b59ec184021e8" providerId="LiveId" clId="{25CEE549-08B0-4BF8-BB65-59B328260AA3}" dt="2023-02-25T20:32:55.187" v="115" actId="20577"/>
          <ac:spMkLst>
            <pc:docMk/>
            <pc:sldMk cId="334527180" sldId="256"/>
            <ac:spMk id="3" creationId="{2D3EA71A-FD2D-DEFE-E964-D5211DBDDD33}"/>
          </ac:spMkLst>
        </pc:spChg>
        <pc:spChg chg="add del mod">
          <ac:chgData name="molka mzoughi" userId="699b59ec184021e8" providerId="LiveId" clId="{25CEE549-08B0-4BF8-BB65-59B328260AA3}" dt="2023-02-25T18:06:12.337" v="20" actId="478"/>
          <ac:spMkLst>
            <pc:docMk/>
            <pc:sldMk cId="334527180" sldId="256"/>
            <ac:spMk id="4" creationId="{9A20B201-3AE0-19C3-99AA-E53F37B733BC}"/>
          </ac:spMkLst>
        </pc:spChg>
        <pc:spChg chg="add del">
          <ac:chgData name="molka mzoughi" userId="699b59ec184021e8" providerId="LiveId" clId="{25CEE549-08B0-4BF8-BB65-59B328260AA3}" dt="2023-02-25T18:11:12" v="42" actId="26606"/>
          <ac:spMkLst>
            <pc:docMk/>
            <pc:sldMk cId="334527180" sldId="256"/>
            <ac:spMk id="1031" creationId="{2B566528-1B12-4246-9431-5C2D7D081168}"/>
          </ac:spMkLst>
        </pc:spChg>
        <pc:spChg chg="add del">
          <ac:chgData name="molka mzoughi" userId="699b59ec184021e8" providerId="LiveId" clId="{25CEE549-08B0-4BF8-BB65-59B328260AA3}" dt="2023-02-25T18:11:14.055" v="44" actId="26606"/>
          <ac:spMkLst>
            <pc:docMk/>
            <pc:sldMk cId="334527180" sldId="256"/>
            <ac:spMk id="1041" creationId="{5E39A796-BE83-48B1-B33F-35C4A32AAB57}"/>
          </ac:spMkLst>
        </pc:spChg>
        <pc:spChg chg="add del">
          <ac:chgData name="molka mzoughi" userId="699b59ec184021e8" providerId="LiveId" clId="{25CEE549-08B0-4BF8-BB65-59B328260AA3}" dt="2023-02-25T18:11:14.055" v="44" actId="26606"/>
          <ac:spMkLst>
            <pc:docMk/>
            <pc:sldMk cId="334527180" sldId="256"/>
            <ac:spMk id="1042" creationId="{72F84B47-E267-4194-8194-831DB7B5547F}"/>
          </ac:spMkLst>
        </pc:spChg>
        <pc:spChg chg="add del">
          <ac:chgData name="molka mzoughi" userId="699b59ec184021e8" providerId="LiveId" clId="{25CEE549-08B0-4BF8-BB65-59B328260AA3}" dt="2023-02-25T18:11:21.469" v="46" actId="26606"/>
          <ac:spMkLst>
            <pc:docMk/>
            <pc:sldMk cId="334527180" sldId="256"/>
            <ac:spMk id="1044" creationId="{2B566528-1B12-4246-9431-5C2D7D081168}"/>
          </ac:spMkLst>
        </pc:spChg>
        <pc:spChg chg="add del">
          <ac:chgData name="molka mzoughi" userId="699b59ec184021e8" providerId="LiveId" clId="{25CEE549-08B0-4BF8-BB65-59B328260AA3}" dt="2023-02-25T18:11:28.768" v="48" actId="26606"/>
          <ac:spMkLst>
            <pc:docMk/>
            <pc:sldMk cId="334527180" sldId="256"/>
            <ac:spMk id="1048" creationId="{B6FACB3C-9069-4791-BC5C-0DB7CD19B853}"/>
          </ac:spMkLst>
        </pc:spChg>
        <pc:spChg chg="add del">
          <ac:chgData name="molka mzoughi" userId="699b59ec184021e8" providerId="LiveId" clId="{25CEE549-08B0-4BF8-BB65-59B328260AA3}" dt="2023-02-25T18:11:28.768" v="48" actId="26606"/>
          <ac:spMkLst>
            <pc:docMk/>
            <pc:sldMk cId="334527180" sldId="256"/>
            <ac:spMk id="1049" creationId="{71F2038E-D777-4B76-81DD-DD13EE91B9DD}"/>
          </ac:spMkLst>
        </pc:spChg>
        <pc:spChg chg="add del">
          <ac:chgData name="molka mzoughi" userId="699b59ec184021e8" providerId="LiveId" clId="{25CEE549-08B0-4BF8-BB65-59B328260AA3}" dt="2023-02-25T18:11:34.298" v="50" actId="26606"/>
          <ac:spMkLst>
            <pc:docMk/>
            <pc:sldMk cId="334527180" sldId="256"/>
            <ac:spMk id="1055" creationId="{1E020063-2385-44AC-BD67-258E1F0B9FCE}"/>
          </ac:spMkLst>
        </pc:spChg>
        <pc:spChg chg="add del">
          <ac:chgData name="molka mzoughi" userId="699b59ec184021e8" providerId="LiveId" clId="{25CEE549-08B0-4BF8-BB65-59B328260AA3}" dt="2023-02-25T18:11:34.298" v="50" actId="26606"/>
          <ac:spMkLst>
            <pc:docMk/>
            <pc:sldMk cId="334527180" sldId="256"/>
            <ac:spMk id="1056" creationId="{7E014A0B-5338-4077-AFE9-A90D04D4492B}"/>
          </ac:spMkLst>
        </pc:spChg>
        <pc:spChg chg="add del">
          <ac:chgData name="molka mzoughi" userId="699b59ec184021e8" providerId="LiveId" clId="{25CEE549-08B0-4BF8-BB65-59B328260AA3}" dt="2023-02-25T20:55:30.077" v="239"/>
          <ac:spMkLst>
            <pc:docMk/>
            <pc:sldMk cId="334527180" sldId="256"/>
            <ac:spMk id="1064" creationId="{DD38EE57-B708-47C9-A4A4-E25F09FAB029}"/>
          </ac:spMkLst>
        </pc:spChg>
        <pc:grpChg chg="add del">
          <ac:chgData name="molka mzoughi" userId="699b59ec184021e8" providerId="LiveId" clId="{25CEE549-08B0-4BF8-BB65-59B328260AA3}" dt="2023-02-25T18:11:12" v="42" actId="26606"/>
          <ac:grpSpMkLst>
            <pc:docMk/>
            <pc:sldMk cId="334527180" sldId="256"/>
            <ac:grpSpMk id="1033" creationId="{828A5161-06F1-46CF-8AD7-844680A59E13}"/>
          </ac:grpSpMkLst>
        </pc:grpChg>
        <pc:grpChg chg="add del">
          <ac:chgData name="molka mzoughi" userId="699b59ec184021e8" providerId="LiveId" clId="{25CEE549-08B0-4BF8-BB65-59B328260AA3}" dt="2023-02-25T18:11:34.298" v="50" actId="26606"/>
          <ac:grpSpMkLst>
            <pc:docMk/>
            <pc:sldMk cId="334527180" sldId="256"/>
            <ac:grpSpMk id="1035" creationId="{78127680-150F-4A90-9950-F66392578116}"/>
          </ac:grpSpMkLst>
        </pc:grpChg>
        <pc:grpChg chg="add del">
          <ac:chgData name="molka mzoughi" userId="699b59ec184021e8" providerId="LiveId" clId="{25CEE549-08B0-4BF8-BB65-59B328260AA3}" dt="2023-02-25T18:11:12" v="42" actId="26606"/>
          <ac:grpSpMkLst>
            <pc:docMk/>
            <pc:sldMk cId="334527180" sldId="256"/>
            <ac:grpSpMk id="1037" creationId="{5995D10D-E9C9-47DB-AE7E-801FEF38F5C9}"/>
          </ac:grpSpMkLst>
        </pc:grpChg>
        <pc:grpChg chg="add del">
          <ac:chgData name="molka mzoughi" userId="699b59ec184021e8" providerId="LiveId" clId="{25CEE549-08B0-4BF8-BB65-59B328260AA3}" dt="2023-02-25T18:11:21.469" v="46" actId="26606"/>
          <ac:grpSpMkLst>
            <pc:docMk/>
            <pc:sldMk cId="334527180" sldId="256"/>
            <ac:grpSpMk id="1045" creationId="{828A5161-06F1-46CF-8AD7-844680A59E13}"/>
          </ac:grpSpMkLst>
        </pc:grpChg>
        <pc:grpChg chg="add del">
          <ac:chgData name="molka mzoughi" userId="699b59ec184021e8" providerId="LiveId" clId="{25CEE549-08B0-4BF8-BB65-59B328260AA3}" dt="2023-02-25T18:11:21.469" v="46" actId="26606"/>
          <ac:grpSpMkLst>
            <pc:docMk/>
            <pc:sldMk cId="334527180" sldId="256"/>
            <ac:grpSpMk id="1046" creationId="{5995D10D-E9C9-47DB-AE7E-801FEF38F5C9}"/>
          </ac:grpSpMkLst>
        </pc:grpChg>
        <pc:grpChg chg="add del">
          <ac:chgData name="molka mzoughi" userId="699b59ec184021e8" providerId="LiveId" clId="{25CEE549-08B0-4BF8-BB65-59B328260AA3}" dt="2023-02-25T18:11:28.768" v="48" actId="26606"/>
          <ac:grpSpMkLst>
            <pc:docMk/>
            <pc:sldMk cId="334527180" sldId="256"/>
            <ac:grpSpMk id="1050" creationId="{DD354807-230F-4402-B1B9-F733A8F1F190}"/>
          </ac:grpSpMkLst>
        </pc:grpChg>
        <pc:grpChg chg="add del">
          <ac:chgData name="molka mzoughi" userId="699b59ec184021e8" providerId="LiveId" clId="{25CEE549-08B0-4BF8-BB65-59B328260AA3}" dt="2023-02-25T18:11:34.298" v="50" actId="26606"/>
          <ac:grpSpMkLst>
            <pc:docMk/>
            <pc:sldMk cId="334527180" sldId="256"/>
            <ac:grpSpMk id="1059" creationId="{466920E5-8640-4C24-A775-8647637094A7}"/>
          </ac:grpSpMkLst>
        </pc:grpChg>
        <pc:grpChg chg="add del">
          <ac:chgData name="molka mzoughi" userId="699b59ec184021e8" providerId="LiveId" clId="{25CEE549-08B0-4BF8-BB65-59B328260AA3}" dt="2023-02-25T20:55:30.077" v="239"/>
          <ac:grpSpMkLst>
            <pc:docMk/>
            <pc:sldMk cId="334527180" sldId="256"/>
            <ac:grpSpMk id="1065" creationId="{57A28182-58A5-4DBB-8F64-BD944BCA8154}"/>
          </ac:grpSpMkLst>
        </pc:grpChg>
        <pc:picChg chg="add mod">
          <ac:chgData name="molka mzoughi" userId="699b59ec184021e8" providerId="LiveId" clId="{25CEE549-08B0-4BF8-BB65-59B328260AA3}" dt="2023-02-25T18:12:08.985" v="55" actId="1076"/>
          <ac:picMkLst>
            <pc:docMk/>
            <pc:sldMk cId="334527180" sldId="256"/>
            <ac:picMk id="1026" creationId="{CFFE4171-3B58-CB04-CB9F-2A6E6564ACFF}"/>
          </ac:picMkLst>
        </pc:picChg>
      </pc:sldChg>
      <pc:sldChg chg="addSp delSp modSp new mod ord setBg">
        <pc:chgData name="molka mzoughi" userId="699b59ec184021e8" providerId="LiveId" clId="{25CEE549-08B0-4BF8-BB65-59B328260AA3}" dt="2023-02-25T20:58:32.362" v="258" actId="26606"/>
        <pc:sldMkLst>
          <pc:docMk/>
          <pc:sldMk cId="365514505" sldId="257"/>
        </pc:sldMkLst>
        <pc:spChg chg="mod ord">
          <ac:chgData name="molka mzoughi" userId="699b59ec184021e8" providerId="LiveId" clId="{25CEE549-08B0-4BF8-BB65-59B328260AA3}" dt="2023-02-25T20:58:32.362" v="258" actId="26606"/>
          <ac:spMkLst>
            <pc:docMk/>
            <pc:sldMk cId="365514505" sldId="257"/>
            <ac:spMk id="2" creationId="{0BB5E1E6-BB9E-73FE-D4C7-4CAF65D2AF9F}"/>
          </ac:spMkLst>
        </pc:spChg>
        <pc:spChg chg="add del">
          <ac:chgData name="molka mzoughi" userId="699b59ec184021e8" providerId="LiveId" clId="{25CEE549-08B0-4BF8-BB65-59B328260AA3}" dt="2023-02-25T20:57:03.570" v="241" actId="22"/>
          <ac:spMkLst>
            <pc:docMk/>
            <pc:sldMk cId="365514505" sldId="257"/>
            <ac:spMk id="4" creationId="{A25B9DBE-9BAC-ADEB-34F0-48C13887661D}"/>
          </ac:spMkLst>
        </pc:spChg>
        <pc:spChg chg="add del">
          <ac:chgData name="molka mzoughi" userId="699b59ec184021e8" providerId="LiveId" clId="{25CEE549-08B0-4BF8-BB65-59B328260AA3}" dt="2023-02-25T20:57:36.902" v="248" actId="26606"/>
          <ac:spMkLst>
            <pc:docMk/>
            <pc:sldMk cId="365514505" sldId="257"/>
            <ac:spMk id="6151" creationId="{0ADD3505-D816-4666-AAAA-42EC992FAFC6}"/>
          </ac:spMkLst>
        </pc:spChg>
        <pc:spChg chg="add del">
          <ac:chgData name="molka mzoughi" userId="699b59ec184021e8" providerId="LiveId" clId="{25CEE549-08B0-4BF8-BB65-59B328260AA3}" dt="2023-02-25T20:57:36.902" v="248" actId="26606"/>
          <ac:spMkLst>
            <pc:docMk/>
            <pc:sldMk cId="365514505" sldId="257"/>
            <ac:spMk id="6153" creationId="{B4269A41-C387-4555-A18D-F1B4E366CD01}"/>
          </ac:spMkLst>
        </pc:spChg>
        <pc:spChg chg="add del">
          <ac:chgData name="molka mzoughi" userId="699b59ec184021e8" providerId="LiveId" clId="{25CEE549-08B0-4BF8-BB65-59B328260AA3}" dt="2023-02-25T20:57:36.902" v="248" actId="26606"/>
          <ac:spMkLst>
            <pc:docMk/>
            <pc:sldMk cId="365514505" sldId="257"/>
            <ac:spMk id="6155" creationId="{911C1882-1ABB-473F-836B-DE0066ABAC90}"/>
          </ac:spMkLst>
        </pc:spChg>
        <pc:spChg chg="add del">
          <ac:chgData name="molka mzoughi" userId="699b59ec184021e8" providerId="LiveId" clId="{25CEE549-08B0-4BF8-BB65-59B328260AA3}" dt="2023-02-25T20:57:36.902" v="248" actId="26606"/>
          <ac:spMkLst>
            <pc:docMk/>
            <pc:sldMk cId="365514505" sldId="257"/>
            <ac:spMk id="6157" creationId="{336533B6-75CC-4F87-B044-A8241FBF7729}"/>
          </ac:spMkLst>
        </pc:spChg>
        <pc:spChg chg="add del">
          <ac:chgData name="molka mzoughi" userId="699b59ec184021e8" providerId="LiveId" clId="{25CEE549-08B0-4BF8-BB65-59B328260AA3}" dt="2023-02-25T20:57:36.902" v="248" actId="26606"/>
          <ac:spMkLst>
            <pc:docMk/>
            <pc:sldMk cId="365514505" sldId="257"/>
            <ac:spMk id="6159" creationId="{77EAB586-FBDB-4496-82AC-22F1856379C8}"/>
          </ac:spMkLst>
        </pc:spChg>
        <pc:spChg chg="add del">
          <ac:chgData name="molka mzoughi" userId="699b59ec184021e8" providerId="LiveId" clId="{25CEE549-08B0-4BF8-BB65-59B328260AA3}" dt="2023-02-25T20:58:32.362" v="258" actId="26606"/>
          <ac:spMkLst>
            <pc:docMk/>
            <pc:sldMk cId="365514505" sldId="257"/>
            <ac:spMk id="6164" creationId="{379C0369-A022-4605-B2F4-7773B74CCC12}"/>
          </ac:spMkLst>
        </pc:spChg>
        <pc:spChg chg="add del">
          <ac:chgData name="molka mzoughi" userId="699b59ec184021e8" providerId="LiveId" clId="{25CEE549-08B0-4BF8-BB65-59B328260AA3}" dt="2023-02-25T20:58:32.362" v="258" actId="26606"/>
          <ac:spMkLst>
            <pc:docMk/>
            <pc:sldMk cId="365514505" sldId="257"/>
            <ac:spMk id="6166" creationId="{FFFD28B7-CC22-4615-B487-71F011040163}"/>
          </ac:spMkLst>
        </pc:spChg>
        <pc:spChg chg="add del">
          <ac:chgData name="molka mzoughi" userId="699b59ec184021e8" providerId="LiveId" clId="{25CEE549-08B0-4BF8-BB65-59B328260AA3}" dt="2023-02-25T20:58:32.362" v="258" actId="26606"/>
          <ac:spMkLst>
            <pc:docMk/>
            <pc:sldMk cId="365514505" sldId="257"/>
            <ac:spMk id="6168" creationId="{712E4DE6-A2E5-4786-B1B9-795E13D1294D}"/>
          </ac:spMkLst>
        </pc:spChg>
        <pc:spChg chg="add del">
          <ac:chgData name="molka mzoughi" userId="699b59ec184021e8" providerId="LiveId" clId="{25CEE549-08B0-4BF8-BB65-59B328260AA3}" dt="2023-02-25T20:58:32.362" v="258" actId="26606"/>
          <ac:spMkLst>
            <pc:docMk/>
            <pc:sldMk cId="365514505" sldId="257"/>
            <ac:spMk id="6170" creationId="{176DEB1C-09CA-478A-AEEF-963E89897314}"/>
          </ac:spMkLst>
        </pc:spChg>
        <pc:spChg chg="add del">
          <ac:chgData name="molka mzoughi" userId="699b59ec184021e8" providerId="LiveId" clId="{25CEE549-08B0-4BF8-BB65-59B328260AA3}" dt="2023-02-25T20:58:32.362" v="258" actId="26606"/>
          <ac:spMkLst>
            <pc:docMk/>
            <pc:sldMk cId="365514505" sldId="257"/>
            <ac:spMk id="6172" creationId="{28861D55-9A89-4552-8E10-2201E1991DB4}"/>
          </ac:spMkLst>
        </pc:spChg>
        <pc:spChg chg="add del">
          <ac:chgData name="molka mzoughi" userId="699b59ec184021e8" providerId="LiveId" clId="{25CEE549-08B0-4BF8-BB65-59B328260AA3}" dt="2023-02-25T20:58:25.903" v="253" actId="26606"/>
          <ac:spMkLst>
            <pc:docMk/>
            <pc:sldMk cId="365514505" sldId="257"/>
            <ac:spMk id="6177" creationId="{1ED8053C-AF28-403A-90F2-67A100EDECE4}"/>
          </ac:spMkLst>
        </pc:spChg>
        <pc:spChg chg="add del">
          <ac:chgData name="molka mzoughi" userId="699b59ec184021e8" providerId="LiveId" clId="{25CEE549-08B0-4BF8-BB65-59B328260AA3}" dt="2023-02-25T20:58:25.903" v="253" actId="26606"/>
          <ac:spMkLst>
            <pc:docMk/>
            <pc:sldMk cId="365514505" sldId="257"/>
            <ac:spMk id="6179" creationId="{10BCDCE7-03A4-438B-9B4A-0F5E37C4C1AF}"/>
          </ac:spMkLst>
        </pc:spChg>
        <pc:spChg chg="add del">
          <ac:chgData name="molka mzoughi" userId="699b59ec184021e8" providerId="LiveId" clId="{25CEE549-08B0-4BF8-BB65-59B328260AA3}" dt="2023-02-25T20:58:30.790" v="255" actId="26606"/>
          <ac:spMkLst>
            <pc:docMk/>
            <pc:sldMk cId="365514505" sldId="257"/>
            <ac:spMk id="6181" creationId="{C4879EFC-8E62-4E00-973C-C45EE9EC676D}"/>
          </ac:spMkLst>
        </pc:spChg>
        <pc:spChg chg="add del">
          <ac:chgData name="molka mzoughi" userId="699b59ec184021e8" providerId="LiveId" clId="{25CEE549-08B0-4BF8-BB65-59B328260AA3}" dt="2023-02-25T20:58:30.790" v="255" actId="26606"/>
          <ac:spMkLst>
            <pc:docMk/>
            <pc:sldMk cId="365514505" sldId="257"/>
            <ac:spMk id="6182" creationId="{D6A9C53F-5F90-40A5-8C85-5412D39C8C68}"/>
          </ac:spMkLst>
        </pc:spChg>
        <pc:spChg chg="add del">
          <ac:chgData name="molka mzoughi" userId="699b59ec184021e8" providerId="LiveId" clId="{25CEE549-08B0-4BF8-BB65-59B328260AA3}" dt="2023-02-25T20:58:32.356" v="257" actId="26606"/>
          <ac:spMkLst>
            <pc:docMk/>
            <pc:sldMk cId="365514505" sldId="257"/>
            <ac:spMk id="6184" creationId="{96918796-2918-40D6-BE3A-4600C47FCD42}"/>
          </ac:spMkLst>
        </pc:spChg>
        <pc:spChg chg="add">
          <ac:chgData name="molka mzoughi" userId="699b59ec184021e8" providerId="LiveId" clId="{25CEE549-08B0-4BF8-BB65-59B328260AA3}" dt="2023-02-25T20:58:32.362" v="258" actId="26606"/>
          <ac:spMkLst>
            <pc:docMk/>
            <pc:sldMk cId="365514505" sldId="257"/>
            <ac:spMk id="6186" creationId="{C4879EFC-8E62-4E00-973C-C45EE9EC676D}"/>
          </ac:spMkLst>
        </pc:spChg>
        <pc:spChg chg="add">
          <ac:chgData name="molka mzoughi" userId="699b59ec184021e8" providerId="LiveId" clId="{25CEE549-08B0-4BF8-BB65-59B328260AA3}" dt="2023-02-25T20:58:32.362" v="258" actId="26606"/>
          <ac:spMkLst>
            <pc:docMk/>
            <pc:sldMk cId="365514505" sldId="257"/>
            <ac:spMk id="6187" creationId="{D6A9C53F-5F90-40A5-8C85-5412D39C8C68}"/>
          </ac:spMkLst>
        </pc:spChg>
        <pc:picChg chg="add del mod ord">
          <ac:chgData name="molka mzoughi" userId="699b59ec184021e8" providerId="LiveId" clId="{25CEE549-08B0-4BF8-BB65-59B328260AA3}" dt="2023-02-25T20:58:32.362" v="258" actId="26606"/>
          <ac:picMkLst>
            <pc:docMk/>
            <pc:sldMk cId="365514505" sldId="257"/>
            <ac:picMk id="6146" creationId="{BD12A5A7-380A-838C-107F-4EAF30740A8C}"/>
          </ac:picMkLst>
        </pc:picChg>
        <pc:picChg chg="add mod">
          <ac:chgData name="molka mzoughi" userId="699b59ec184021e8" providerId="LiveId" clId="{25CEE549-08B0-4BF8-BB65-59B328260AA3}" dt="2023-02-25T20:58:32.362" v="258" actId="26606"/>
          <ac:picMkLst>
            <pc:docMk/>
            <pc:sldMk cId="365514505" sldId="257"/>
            <ac:picMk id="6148" creationId="{89DC5E09-46FE-7129-CB80-E9173B40A95C}"/>
          </ac:picMkLst>
        </pc:picChg>
      </pc:sldChg>
      <pc:sldChg chg="addSp delSp modSp add mod setBg delDesignElem">
        <pc:chgData name="molka mzoughi" userId="699b59ec184021e8" providerId="LiveId" clId="{25CEE549-08B0-4BF8-BB65-59B328260AA3}" dt="2023-02-25T20:55:30.077" v="239"/>
        <pc:sldMkLst>
          <pc:docMk/>
          <pc:sldMk cId="2099510608" sldId="258"/>
        </pc:sldMkLst>
        <pc:spChg chg="mod">
          <ac:chgData name="molka mzoughi" userId="699b59ec184021e8" providerId="LiveId" clId="{25CEE549-08B0-4BF8-BB65-59B328260AA3}" dt="2023-02-25T20:31:17.090" v="111" actId="255"/>
          <ac:spMkLst>
            <pc:docMk/>
            <pc:sldMk cId="2099510608" sldId="258"/>
            <ac:spMk id="2" creationId="{2F96BF09-5F54-27F8-EE95-724B73748026}"/>
          </ac:spMkLst>
        </pc:spChg>
        <pc:spChg chg="mod ord">
          <ac:chgData name="molka mzoughi" userId="699b59ec184021e8" providerId="LiveId" clId="{25CEE549-08B0-4BF8-BB65-59B328260AA3}" dt="2023-02-25T20:30:32.543" v="109" actId="5793"/>
          <ac:spMkLst>
            <pc:docMk/>
            <pc:sldMk cId="2099510608" sldId="258"/>
            <ac:spMk id="3" creationId="{2D3EA71A-FD2D-DEFE-E964-D5211DBDDD33}"/>
          </ac:spMkLst>
        </pc:spChg>
        <pc:spChg chg="add del">
          <ac:chgData name="molka mzoughi" userId="699b59ec184021e8" providerId="LiveId" clId="{25CEE549-08B0-4BF8-BB65-59B328260AA3}" dt="2023-02-25T18:16:51.950" v="89" actId="22"/>
          <ac:spMkLst>
            <pc:docMk/>
            <pc:sldMk cId="2099510608" sldId="258"/>
            <ac:spMk id="5" creationId="{5F7C44FE-6CC2-9CF4-CD0E-B771D194509B}"/>
          </ac:spMkLst>
        </pc:spChg>
        <pc:spChg chg="del">
          <ac:chgData name="molka mzoughi" userId="699b59ec184021e8" providerId="LiveId" clId="{25CEE549-08B0-4BF8-BB65-59B328260AA3}" dt="2023-02-25T18:12:22.621" v="59"/>
          <ac:spMkLst>
            <pc:docMk/>
            <pc:sldMk cId="2099510608" sldId="258"/>
            <ac:spMk id="1064" creationId="{DD38EE57-B708-47C9-A4A4-E25F09FAB029}"/>
          </ac:spMkLst>
        </pc:spChg>
        <pc:spChg chg="add del">
          <ac:chgData name="molka mzoughi" userId="699b59ec184021e8" providerId="LiveId" clId="{25CEE549-08B0-4BF8-BB65-59B328260AA3}" dt="2023-02-25T18:13:34.846" v="65" actId="26606"/>
          <ac:spMkLst>
            <pc:docMk/>
            <pc:sldMk cId="2099510608" sldId="258"/>
            <ac:spMk id="2055" creationId="{427D15F9-FBA9-45B6-A1EE-7E2610907483}"/>
          </ac:spMkLst>
        </pc:spChg>
        <pc:spChg chg="add del">
          <ac:chgData name="molka mzoughi" userId="699b59ec184021e8" providerId="LiveId" clId="{25CEE549-08B0-4BF8-BB65-59B328260AA3}" dt="2023-02-25T20:55:30.077" v="239"/>
          <ac:spMkLst>
            <pc:docMk/>
            <pc:sldMk cId="2099510608" sldId="258"/>
            <ac:spMk id="2064" creationId="{F4C0B10B-D2C4-4A54-AFAD-3D27DF88BB37}"/>
          </ac:spMkLst>
        </pc:spChg>
        <pc:grpChg chg="del">
          <ac:chgData name="molka mzoughi" userId="699b59ec184021e8" providerId="LiveId" clId="{25CEE549-08B0-4BF8-BB65-59B328260AA3}" dt="2023-02-25T18:12:22.621" v="59"/>
          <ac:grpSpMkLst>
            <pc:docMk/>
            <pc:sldMk cId="2099510608" sldId="258"/>
            <ac:grpSpMk id="1065" creationId="{57A28182-58A5-4DBB-8F64-BD944BCA8154}"/>
          </ac:grpSpMkLst>
        </pc:grpChg>
        <pc:grpChg chg="add del">
          <ac:chgData name="molka mzoughi" userId="699b59ec184021e8" providerId="LiveId" clId="{25CEE549-08B0-4BF8-BB65-59B328260AA3}" dt="2023-02-25T18:13:34.846" v="65" actId="26606"/>
          <ac:grpSpMkLst>
            <pc:docMk/>
            <pc:sldMk cId="2099510608" sldId="258"/>
            <ac:grpSpMk id="2057" creationId="{549D845D-9A57-49AC-9523-BB0D6DA6FECA}"/>
          </ac:grpSpMkLst>
        </pc:grpChg>
        <pc:grpChg chg="add del">
          <ac:chgData name="molka mzoughi" userId="699b59ec184021e8" providerId="LiveId" clId="{25CEE549-08B0-4BF8-BB65-59B328260AA3}" dt="2023-02-25T20:55:30.077" v="239"/>
          <ac:grpSpMkLst>
            <pc:docMk/>
            <pc:sldMk cId="2099510608" sldId="258"/>
            <ac:grpSpMk id="2065" creationId="{B6BADB90-C74B-40D6-86DC-503F65FCE8DC}"/>
          </ac:grpSpMkLst>
        </pc:grpChg>
        <pc:picChg chg="del">
          <ac:chgData name="molka mzoughi" userId="699b59ec184021e8" providerId="LiveId" clId="{25CEE549-08B0-4BF8-BB65-59B328260AA3}" dt="2023-02-25T18:12:26.004" v="60" actId="478"/>
          <ac:picMkLst>
            <pc:docMk/>
            <pc:sldMk cId="2099510608" sldId="258"/>
            <ac:picMk id="1026" creationId="{CFFE4171-3B58-CB04-CB9F-2A6E6564ACFF}"/>
          </ac:picMkLst>
        </pc:picChg>
        <pc:picChg chg="add del mod">
          <ac:chgData name="molka mzoughi" userId="699b59ec184021e8" providerId="LiveId" clId="{25CEE549-08B0-4BF8-BB65-59B328260AA3}" dt="2023-02-25T18:13:51.672" v="69" actId="478"/>
          <ac:picMkLst>
            <pc:docMk/>
            <pc:sldMk cId="2099510608" sldId="258"/>
            <ac:picMk id="2050" creationId="{C73A709C-FF9E-6AC2-25A8-C3945935F068}"/>
          </ac:picMkLst>
        </pc:picChg>
        <pc:picChg chg="add del mod">
          <ac:chgData name="molka mzoughi" userId="699b59ec184021e8" providerId="LiveId" clId="{25CEE549-08B0-4BF8-BB65-59B328260AA3}" dt="2023-02-25T18:16:49.485" v="87" actId="478"/>
          <ac:picMkLst>
            <pc:docMk/>
            <pc:sldMk cId="2099510608" sldId="258"/>
            <ac:picMk id="2052" creationId="{94026A45-0748-6354-A103-934CDBD63DF1}"/>
          </ac:picMkLst>
        </pc:picChg>
        <pc:picChg chg="add mod">
          <ac:chgData name="molka mzoughi" userId="699b59ec184021e8" providerId="LiveId" clId="{25CEE549-08B0-4BF8-BB65-59B328260AA3}" dt="2023-02-25T18:17:00.260" v="91" actId="1076"/>
          <ac:picMkLst>
            <pc:docMk/>
            <pc:sldMk cId="2099510608" sldId="258"/>
            <ac:picMk id="2054" creationId="{D5F57A46-7659-4251-743E-682309E35403}"/>
          </ac:picMkLst>
        </pc:picChg>
      </pc:sldChg>
      <pc:sldChg chg="addSp delSp modSp add mod ord setBg delDesignElem">
        <pc:chgData name="molka mzoughi" userId="699b59ec184021e8" providerId="LiveId" clId="{25CEE549-08B0-4BF8-BB65-59B328260AA3}" dt="2023-02-25T20:55:30.077" v="239"/>
        <pc:sldMkLst>
          <pc:docMk/>
          <pc:sldMk cId="1623782855" sldId="259"/>
        </pc:sldMkLst>
        <pc:spChg chg="mod">
          <ac:chgData name="molka mzoughi" userId="699b59ec184021e8" providerId="LiveId" clId="{25CEE549-08B0-4BF8-BB65-59B328260AA3}" dt="2023-02-25T18:17:59.735" v="105" actId="26606"/>
          <ac:spMkLst>
            <pc:docMk/>
            <pc:sldMk cId="1623782855" sldId="259"/>
            <ac:spMk id="2" creationId="{2F96BF09-5F54-27F8-EE95-724B73748026}"/>
          </ac:spMkLst>
        </pc:spChg>
        <pc:spChg chg="mod">
          <ac:chgData name="molka mzoughi" userId="699b59ec184021e8" providerId="LiveId" clId="{25CEE549-08B0-4BF8-BB65-59B328260AA3}" dt="2023-02-25T20:31:50.265" v="113" actId="27636"/>
          <ac:spMkLst>
            <pc:docMk/>
            <pc:sldMk cId="1623782855" sldId="259"/>
            <ac:spMk id="3" creationId="{2D3EA71A-FD2D-DEFE-E964-D5211DBDDD33}"/>
          </ac:spMkLst>
        </pc:spChg>
        <pc:spChg chg="add del">
          <ac:chgData name="molka mzoughi" userId="699b59ec184021e8" providerId="LiveId" clId="{25CEE549-08B0-4BF8-BB65-59B328260AA3}" dt="2023-02-25T20:55:30.077" v="239"/>
          <ac:spMkLst>
            <pc:docMk/>
            <pc:sldMk cId="1623782855" sldId="259"/>
            <ac:spMk id="6" creationId="{8B95B667-4635-419A-B7D9-4E920EB70B8C}"/>
          </ac:spMkLst>
        </pc:spChg>
        <pc:spChg chg="add del">
          <ac:chgData name="molka mzoughi" userId="699b59ec184021e8" providerId="LiveId" clId="{25CEE549-08B0-4BF8-BB65-59B328260AA3}" dt="2023-02-25T20:55:30.077" v="239"/>
          <ac:spMkLst>
            <pc:docMk/>
            <pc:sldMk cId="1623782855" sldId="259"/>
            <ac:spMk id="7" creationId="{82B9A08F-46FD-49B4-AA1C-023F5DF7CDB8}"/>
          </ac:spMkLst>
        </pc:spChg>
        <pc:spChg chg="add del">
          <ac:chgData name="molka mzoughi" userId="699b59ec184021e8" providerId="LiveId" clId="{25CEE549-08B0-4BF8-BB65-59B328260AA3}" dt="2023-02-25T20:55:30.077" v="239"/>
          <ac:spMkLst>
            <pc:docMk/>
            <pc:sldMk cId="1623782855" sldId="259"/>
            <ac:spMk id="8" creationId="{7FFA530A-28A7-492C-87A9-945FC3854CBC}"/>
          </ac:spMkLst>
        </pc:spChg>
        <pc:spChg chg="add del">
          <ac:chgData name="molka mzoughi" userId="699b59ec184021e8" providerId="LiveId" clId="{25CEE549-08B0-4BF8-BB65-59B328260AA3}" dt="2023-02-25T18:17:48.791" v="104" actId="26606"/>
          <ac:spMkLst>
            <pc:docMk/>
            <pc:sldMk cId="1623782855" sldId="259"/>
            <ac:spMk id="9" creationId="{F4C0B10B-D2C4-4A54-AFAD-3D27DF88BB37}"/>
          </ac:spMkLst>
        </pc:spChg>
        <pc:spChg chg="add del">
          <ac:chgData name="molka mzoughi" userId="699b59ec184021e8" providerId="LiveId" clId="{25CEE549-08B0-4BF8-BB65-59B328260AA3}" dt="2023-02-25T20:55:30.077" v="239"/>
          <ac:spMkLst>
            <pc:docMk/>
            <pc:sldMk cId="1623782855" sldId="259"/>
            <ac:spMk id="10" creationId="{23EA44DF-1990-4BBC-B683-D08E7190E8ED}"/>
          </ac:spMkLst>
        </pc:spChg>
        <pc:spChg chg="del">
          <ac:chgData name="molka mzoughi" userId="699b59ec184021e8" providerId="LiveId" clId="{25CEE549-08B0-4BF8-BB65-59B328260AA3}" dt="2023-02-25T18:15:31.481" v="81"/>
          <ac:spMkLst>
            <pc:docMk/>
            <pc:sldMk cId="1623782855" sldId="259"/>
            <ac:spMk id="2064" creationId="{F4C0B10B-D2C4-4A54-AFAD-3D27DF88BB37}"/>
          </ac:spMkLst>
        </pc:spChg>
        <pc:grpChg chg="add del">
          <ac:chgData name="molka mzoughi" userId="699b59ec184021e8" providerId="LiveId" clId="{25CEE549-08B0-4BF8-BB65-59B328260AA3}" dt="2023-02-25T18:17:48.791" v="104" actId="26606"/>
          <ac:grpSpMkLst>
            <pc:docMk/>
            <pc:sldMk cId="1623782855" sldId="259"/>
            <ac:grpSpMk id="11" creationId="{B6BADB90-C74B-40D6-86DC-503F65FCE8DC}"/>
          </ac:grpSpMkLst>
        </pc:grpChg>
        <pc:grpChg chg="del">
          <ac:chgData name="molka mzoughi" userId="699b59ec184021e8" providerId="LiveId" clId="{25CEE549-08B0-4BF8-BB65-59B328260AA3}" dt="2023-02-25T18:15:31.481" v="81"/>
          <ac:grpSpMkLst>
            <pc:docMk/>
            <pc:sldMk cId="1623782855" sldId="259"/>
            <ac:grpSpMk id="2065" creationId="{B6BADB90-C74B-40D6-86DC-503F65FCE8DC}"/>
          </ac:grpSpMkLst>
        </pc:grpChg>
        <pc:picChg chg="add mod ord">
          <ac:chgData name="molka mzoughi" userId="699b59ec184021e8" providerId="LiveId" clId="{25CEE549-08B0-4BF8-BB65-59B328260AA3}" dt="2023-02-25T18:17:59.735" v="105" actId="26606"/>
          <ac:picMkLst>
            <pc:docMk/>
            <pc:sldMk cId="1623782855" sldId="259"/>
            <ac:picMk id="4" creationId="{7A03542A-73D1-5129-5940-158FC4AAA0EB}"/>
          </ac:picMkLst>
        </pc:picChg>
        <pc:picChg chg="del mod">
          <ac:chgData name="molka mzoughi" userId="699b59ec184021e8" providerId="LiveId" clId="{25CEE549-08B0-4BF8-BB65-59B328260AA3}" dt="2023-02-25T18:17:33.021" v="95" actId="21"/>
          <ac:picMkLst>
            <pc:docMk/>
            <pc:sldMk cId="1623782855" sldId="259"/>
            <ac:picMk id="2052" creationId="{94026A45-0748-6354-A103-934CDBD63DF1}"/>
          </ac:picMkLst>
        </pc:picChg>
      </pc:sldChg>
      <pc:sldChg chg="addSp delSp modSp add mod setBg delDesignElem">
        <pc:chgData name="molka mzoughi" userId="699b59ec184021e8" providerId="LiveId" clId="{25CEE549-08B0-4BF8-BB65-59B328260AA3}" dt="2023-02-25T20:55:30.077" v="239"/>
        <pc:sldMkLst>
          <pc:docMk/>
          <pc:sldMk cId="2161831974" sldId="260"/>
        </pc:sldMkLst>
        <pc:spChg chg="mod">
          <ac:chgData name="molka mzoughi" userId="699b59ec184021e8" providerId="LiveId" clId="{25CEE549-08B0-4BF8-BB65-59B328260AA3}" dt="2023-02-25T20:34:57.605" v="134" actId="20577"/>
          <ac:spMkLst>
            <pc:docMk/>
            <pc:sldMk cId="2161831974" sldId="260"/>
            <ac:spMk id="2" creationId="{2F96BF09-5F54-27F8-EE95-724B73748026}"/>
          </ac:spMkLst>
        </pc:spChg>
        <pc:spChg chg="mod">
          <ac:chgData name="molka mzoughi" userId="699b59ec184021e8" providerId="LiveId" clId="{25CEE549-08B0-4BF8-BB65-59B328260AA3}" dt="2023-02-25T20:34:39.408" v="130" actId="26606"/>
          <ac:spMkLst>
            <pc:docMk/>
            <pc:sldMk cId="2161831974" sldId="260"/>
            <ac:spMk id="3" creationId="{2D3EA71A-FD2D-DEFE-E964-D5211DBDDD33}"/>
          </ac:spMkLst>
        </pc:spChg>
        <pc:spChg chg="del">
          <ac:chgData name="molka mzoughi" userId="699b59ec184021e8" providerId="LiveId" clId="{25CEE549-08B0-4BF8-BB65-59B328260AA3}" dt="2023-02-25T18:15:33.075" v="83"/>
          <ac:spMkLst>
            <pc:docMk/>
            <pc:sldMk cId="2161831974" sldId="260"/>
            <ac:spMk id="2064" creationId="{F4C0B10B-D2C4-4A54-AFAD-3D27DF88BB37}"/>
          </ac:spMkLst>
        </pc:spChg>
        <pc:spChg chg="add del">
          <ac:chgData name="molka mzoughi" userId="699b59ec184021e8" providerId="LiveId" clId="{25CEE549-08B0-4BF8-BB65-59B328260AA3}" dt="2023-02-25T20:55:30.077" v="239"/>
          <ac:spMkLst>
            <pc:docMk/>
            <pc:sldMk cId="2161831974" sldId="260"/>
            <ac:spMk id="3081" creationId="{8B95B667-4635-419A-B7D9-4E920EB70B8C}"/>
          </ac:spMkLst>
        </pc:spChg>
        <pc:spChg chg="add del">
          <ac:chgData name="molka mzoughi" userId="699b59ec184021e8" providerId="LiveId" clId="{25CEE549-08B0-4BF8-BB65-59B328260AA3}" dt="2023-02-25T20:55:30.077" v="239"/>
          <ac:spMkLst>
            <pc:docMk/>
            <pc:sldMk cId="2161831974" sldId="260"/>
            <ac:spMk id="3083" creationId="{82B9A08F-46FD-49B4-AA1C-023F5DF7CDB8}"/>
          </ac:spMkLst>
        </pc:spChg>
        <pc:spChg chg="add del">
          <ac:chgData name="molka mzoughi" userId="699b59ec184021e8" providerId="LiveId" clId="{25CEE549-08B0-4BF8-BB65-59B328260AA3}" dt="2023-02-25T20:55:30.077" v="239"/>
          <ac:spMkLst>
            <pc:docMk/>
            <pc:sldMk cId="2161831974" sldId="260"/>
            <ac:spMk id="3085" creationId="{7FFA530A-28A7-492C-87A9-945FC3854CBC}"/>
          </ac:spMkLst>
        </pc:spChg>
        <pc:spChg chg="add del">
          <ac:chgData name="molka mzoughi" userId="699b59ec184021e8" providerId="LiveId" clId="{25CEE549-08B0-4BF8-BB65-59B328260AA3}" dt="2023-02-25T20:55:30.077" v="239"/>
          <ac:spMkLst>
            <pc:docMk/>
            <pc:sldMk cId="2161831974" sldId="260"/>
            <ac:spMk id="3087" creationId="{23EA44DF-1990-4BBC-B683-D08E7190E8ED}"/>
          </ac:spMkLst>
        </pc:spChg>
        <pc:grpChg chg="del">
          <ac:chgData name="molka mzoughi" userId="699b59ec184021e8" providerId="LiveId" clId="{25CEE549-08B0-4BF8-BB65-59B328260AA3}" dt="2023-02-25T18:15:33.075" v="83"/>
          <ac:grpSpMkLst>
            <pc:docMk/>
            <pc:sldMk cId="2161831974" sldId="260"/>
            <ac:grpSpMk id="2065" creationId="{B6BADB90-C74B-40D6-86DC-503F65FCE8DC}"/>
          </ac:grpSpMkLst>
        </pc:grpChg>
        <pc:picChg chg="del">
          <ac:chgData name="molka mzoughi" userId="699b59ec184021e8" providerId="LiveId" clId="{25CEE549-08B0-4BF8-BB65-59B328260AA3}" dt="2023-02-25T20:34:03.852" v="119" actId="478"/>
          <ac:picMkLst>
            <pc:docMk/>
            <pc:sldMk cId="2161831974" sldId="260"/>
            <ac:picMk id="2052" creationId="{94026A45-0748-6354-A103-934CDBD63DF1}"/>
          </ac:picMkLst>
        </pc:picChg>
        <pc:picChg chg="add del mod">
          <ac:chgData name="molka mzoughi" userId="699b59ec184021e8" providerId="LiveId" clId="{25CEE549-08B0-4BF8-BB65-59B328260AA3}" dt="2023-02-25T20:34:27.008" v="127" actId="478"/>
          <ac:picMkLst>
            <pc:docMk/>
            <pc:sldMk cId="2161831974" sldId="260"/>
            <ac:picMk id="3074" creationId="{CF4FE4B2-3210-5519-EFC5-EF87DBCCFB60}"/>
          </ac:picMkLst>
        </pc:picChg>
        <pc:picChg chg="add del">
          <ac:chgData name="molka mzoughi" userId="699b59ec184021e8" providerId="LiveId" clId="{25CEE549-08B0-4BF8-BB65-59B328260AA3}" dt="2023-02-25T20:34:30.108" v="129" actId="478"/>
          <ac:picMkLst>
            <pc:docMk/>
            <pc:sldMk cId="2161831974" sldId="260"/>
            <ac:picMk id="3076" creationId="{4152B546-5671-A552-BFAF-C2845234849B}"/>
          </ac:picMkLst>
        </pc:picChg>
        <pc:picChg chg="add mod">
          <ac:chgData name="molka mzoughi" userId="699b59ec184021e8" providerId="LiveId" clId="{25CEE549-08B0-4BF8-BB65-59B328260AA3}" dt="2023-02-25T20:35:12.527" v="137" actId="1076"/>
          <ac:picMkLst>
            <pc:docMk/>
            <pc:sldMk cId="2161831974" sldId="260"/>
            <ac:picMk id="3078" creationId="{4152B546-5671-A552-BFAF-C2845234849B}"/>
          </ac:picMkLst>
        </pc:picChg>
      </pc:sldChg>
      <pc:sldChg chg="addSp delSp modSp add mod setBg delDesignElem">
        <pc:chgData name="molka mzoughi" userId="699b59ec184021e8" providerId="LiveId" clId="{25CEE549-08B0-4BF8-BB65-59B328260AA3}" dt="2023-02-25T20:52:22.975" v="217" actId="20577"/>
        <pc:sldMkLst>
          <pc:docMk/>
          <pc:sldMk cId="2420378193" sldId="261"/>
        </pc:sldMkLst>
        <pc:spChg chg="mod">
          <ac:chgData name="molka mzoughi" userId="699b59ec184021e8" providerId="LiveId" clId="{25CEE549-08B0-4BF8-BB65-59B328260AA3}" dt="2023-02-25T20:50:40.731" v="202" actId="1076"/>
          <ac:spMkLst>
            <pc:docMk/>
            <pc:sldMk cId="2420378193" sldId="261"/>
            <ac:spMk id="2" creationId="{2F96BF09-5F54-27F8-EE95-724B73748026}"/>
          </ac:spMkLst>
        </pc:spChg>
        <pc:spChg chg="del mod">
          <ac:chgData name="molka mzoughi" userId="699b59ec184021e8" providerId="LiveId" clId="{25CEE549-08B0-4BF8-BB65-59B328260AA3}" dt="2023-02-25T20:50:49.575" v="203" actId="26606"/>
          <ac:spMkLst>
            <pc:docMk/>
            <pc:sldMk cId="2420378193" sldId="261"/>
            <ac:spMk id="3" creationId="{2D3EA71A-FD2D-DEFE-E964-D5211DBDDD33}"/>
          </ac:spMkLst>
        </pc:spChg>
        <pc:spChg chg="add del mod">
          <ac:chgData name="molka mzoughi" userId="699b59ec184021e8" providerId="LiveId" clId="{25CEE549-08B0-4BF8-BB65-59B328260AA3}" dt="2023-02-25T20:41:57.939" v="150"/>
          <ac:spMkLst>
            <pc:docMk/>
            <pc:sldMk cId="2420378193" sldId="261"/>
            <ac:spMk id="4" creationId="{C2652C1B-AAF3-A564-D44F-E8756D14DBB6}"/>
          </ac:spMkLst>
        </pc:spChg>
        <pc:spChg chg="add del mod">
          <ac:chgData name="molka mzoughi" userId="699b59ec184021e8" providerId="LiveId" clId="{25CEE549-08B0-4BF8-BB65-59B328260AA3}" dt="2023-02-25T20:42:22.190" v="154"/>
          <ac:spMkLst>
            <pc:docMk/>
            <pc:sldMk cId="2420378193" sldId="261"/>
            <ac:spMk id="5" creationId="{013824EA-2836-6111-DF7E-4F09C7D191B1}"/>
          </ac:spMkLst>
        </pc:spChg>
        <pc:spChg chg="add del">
          <ac:chgData name="molka mzoughi" userId="699b59ec184021e8" providerId="LiveId" clId="{25CEE549-08B0-4BF8-BB65-59B328260AA3}" dt="2023-02-25T20:42:24.608" v="156"/>
          <ac:spMkLst>
            <pc:docMk/>
            <pc:sldMk cId="2420378193" sldId="261"/>
            <ac:spMk id="6" creationId="{EC66B269-98DC-F254-2EE2-1BEEBF116238}"/>
          </ac:spMkLst>
        </pc:spChg>
        <pc:spChg chg="add del mod">
          <ac:chgData name="molka mzoughi" userId="699b59ec184021e8" providerId="LiveId" clId="{25CEE549-08B0-4BF8-BB65-59B328260AA3}" dt="2023-02-25T20:52:00.590" v="211" actId="478"/>
          <ac:spMkLst>
            <pc:docMk/>
            <pc:sldMk cId="2420378193" sldId="261"/>
            <ac:spMk id="7" creationId="{7A55525E-1DA8-1456-8B67-6435ED08CCBF}"/>
          </ac:spMkLst>
        </pc:spChg>
        <pc:spChg chg="add del mod">
          <ac:chgData name="molka mzoughi" userId="699b59ec184021e8" providerId="LiveId" clId="{25CEE549-08B0-4BF8-BB65-59B328260AA3}" dt="2023-02-25T20:49:15.670" v="186"/>
          <ac:spMkLst>
            <pc:docMk/>
            <pc:sldMk cId="2420378193" sldId="261"/>
            <ac:spMk id="8" creationId="{BAAD4911-1E42-088A-5ADA-104E1553DF5F}"/>
          </ac:spMkLst>
        </pc:spChg>
        <pc:spChg chg="add mod">
          <ac:chgData name="molka mzoughi" userId="699b59ec184021e8" providerId="LiveId" clId="{25CEE549-08B0-4BF8-BB65-59B328260AA3}" dt="2023-02-25T20:52:22.975" v="217" actId="20577"/>
          <ac:spMkLst>
            <pc:docMk/>
            <pc:sldMk cId="2420378193" sldId="261"/>
            <ac:spMk id="9" creationId="{E78D87FE-F6DB-0085-0D35-50267FD7C8E0}"/>
          </ac:spMkLst>
        </pc:spChg>
        <pc:spChg chg="del">
          <ac:chgData name="molka mzoughi" userId="699b59ec184021e8" providerId="LiveId" clId="{25CEE549-08B0-4BF8-BB65-59B328260AA3}" dt="2023-02-25T20:35:29.842" v="139"/>
          <ac:spMkLst>
            <pc:docMk/>
            <pc:sldMk cId="2420378193" sldId="261"/>
            <ac:spMk id="2064" creationId="{F4C0B10B-D2C4-4A54-AFAD-3D27DF88BB37}"/>
          </ac:spMkLst>
        </pc:spChg>
        <pc:grpChg chg="del">
          <ac:chgData name="molka mzoughi" userId="699b59ec184021e8" providerId="LiveId" clId="{25CEE549-08B0-4BF8-BB65-59B328260AA3}" dt="2023-02-25T20:35:29.842" v="139"/>
          <ac:grpSpMkLst>
            <pc:docMk/>
            <pc:sldMk cId="2420378193" sldId="261"/>
            <ac:grpSpMk id="2065" creationId="{B6BADB90-C74B-40D6-86DC-503F65FCE8DC}"/>
          </ac:grpSpMkLst>
        </pc:grpChg>
        <pc:graphicFrameChg chg="add mod">
          <ac:chgData name="molka mzoughi" userId="699b59ec184021e8" providerId="LiveId" clId="{25CEE549-08B0-4BF8-BB65-59B328260AA3}" dt="2023-02-25T20:51:04.653" v="206" actId="14100"/>
          <ac:graphicFrameMkLst>
            <pc:docMk/>
            <pc:sldMk cId="2420378193" sldId="261"/>
            <ac:graphicFrameMk id="5132" creationId="{2C2A6EC6-95E6-AE11-66B6-06BB02BF7CBA}"/>
          </ac:graphicFrameMkLst>
        </pc:graphicFrameChg>
        <pc:picChg chg="del">
          <ac:chgData name="molka mzoughi" userId="699b59ec184021e8" providerId="LiveId" clId="{25CEE549-08B0-4BF8-BB65-59B328260AA3}" dt="2023-02-25T20:41:29.783" v="146" actId="478"/>
          <ac:picMkLst>
            <pc:docMk/>
            <pc:sldMk cId="2420378193" sldId="261"/>
            <ac:picMk id="2054" creationId="{D5F57A46-7659-4251-743E-682309E35403}"/>
          </ac:picMkLst>
        </pc:picChg>
        <pc:picChg chg="add del mod">
          <ac:chgData name="molka mzoughi" userId="699b59ec184021e8" providerId="LiveId" clId="{25CEE549-08B0-4BF8-BB65-59B328260AA3}" dt="2023-02-25T20:43:13.572" v="163" actId="478"/>
          <ac:picMkLst>
            <pc:docMk/>
            <pc:sldMk cId="2420378193" sldId="261"/>
            <ac:picMk id="5128" creationId="{7270C8B9-646B-E8C2-2DD6-B4EF51588370}"/>
          </ac:picMkLst>
        </pc:picChg>
        <pc:picChg chg="add mod">
          <ac:chgData name="molka mzoughi" userId="699b59ec184021e8" providerId="LiveId" clId="{25CEE549-08B0-4BF8-BB65-59B328260AA3}" dt="2023-02-25T20:50:56.070" v="204" actId="1076"/>
          <ac:picMkLst>
            <pc:docMk/>
            <pc:sldMk cId="2420378193" sldId="261"/>
            <ac:picMk id="5130" creationId="{DAB3D005-9B43-9991-239A-30A23906C4D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831B1-41EE-43BE-B5C1-3B1EE32B7D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EA1CE6-D0C3-46D8-B27D-A673E9787768}">
      <dgm:prSet/>
      <dgm:spPr/>
      <dgm:t>
        <a:bodyPr/>
        <a:lstStyle/>
        <a:p>
          <a:r>
            <a:rPr lang="en-US"/>
            <a:t>MongoDB is suitable for applications that require high-speed reads and writes, flexible schema, and real-time analytics, such as social media, gaming, and IoT.</a:t>
          </a:r>
        </a:p>
      </dgm:t>
    </dgm:pt>
    <dgm:pt modelId="{77BE7FB6-CE01-458C-946C-4DA8E1BA07BB}" type="parTrans" cxnId="{0B6B02EB-4213-404E-8C5E-22EA7F79B786}">
      <dgm:prSet/>
      <dgm:spPr/>
      <dgm:t>
        <a:bodyPr/>
        <a:lstStyle/>
        <a:p>
          <a:endParaRPr lang="en-US"/>
        </a:p>
      </dgm:t>
    </dgm:pt>
    <dgm:pt modelId="{F3023263-D8D7-4371-9B38-90AC7652744D}" type="sibTrans" cxnId="{0B6B02EB-4213-404E-8C5E-22EA7F79B786}">
      <dgm:prSet/>
      <dgm:spPr/>
      <dgm:t>
        <a:bodyPr/>
        <a:lstStyle/>
        <a:p>
          <a:endParaRPr lang="en-US"/>
        </a:p>
      </dgm:t>
    </dgm:pt>
    <dgm:pt modelId="{CF76DA06-27F3-4AA4-B42E-3F8759ECB24F}">
      <dgm:prSet/>
      <dgm:spPr/>
      <dgm:t>
        <a:bodyPr/>
        <a:lstStyle/>
        <a:p>
          <a:r>
            <a:rPr lang="en-US" dirty="0"/>
            <a:t>SQL is suitable for applications that require strict data consistency, transaction support, and complex queries, such as banking, e-commerce, and healthcare.</a:t>
          </a:r>
        </a:p>
      </dgm:t>
    </dgm:pt>
    <dgm:pt modelId="{27258415-B79E-46F7-930F-F2C14C342BCC}" type="parTrans" cxnId="{C2A3E6F7-FBC8-40E2-9A77-C85942E63534}">
      <dgm:prSet/>
      <dgm:spPr/>
      <dgm:t>
        <a:bodyPr/>
        <a:lstStyle/>
        <a:p>
          <a:endParaRPr lang="en-US"/>
        </a:p>
      </dgm:t>
    </dgm:pt>
    <dgm:pt modelId="{6C0327F8-88C4-49AB-A274-C721DC853918}" type="sibTrans" cxnId="{C2A3E6F7-FBC8-40E2-9A77-C85942E63534}">
      <dgm:prSet/>
      <dgm:spPr/>
      <dgm:t>
        <a:bodyPr/>
        <a:lstStyle/>
        <a:p>
          <a:endParaRPr lang="en-US"/>
        </a:p>
      </dgm:t>
    </dgm:pt>
    <dgm:pt modelId="{4EAB15C5-2554-44A9-BE32-B1CC213552BC}" type="pres">
      <dgm:prSet presAssocID="{631831B1-41EE-43BE-B5C1-3B1EE32B7D01}" presName="linear" presStyleCnt="0">
        <dgm:presLayoutVars>
          <dgm:animLvl val="lvl"/>
          <dgm:resizeHandles val="exact"/>
        </dgm:presLayoutVars>
      </dgm:prSet>
      <dgm:spPr/>
    </dgm:pt>
    <dgm:pt modelId="{D6A95387-3FA8-49AB-92F5-F09D6A496C6B}" type="pres">
      <dgm:prSet presAssocID="{C0EA1CE6-D0C3-46D8-B27D-A673E97877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AC700B-E998-4A1E-8BF8-DB6C5B039938}" type="pres">
      <dgm:prSet presAssocID="{F3023263-D8D7-4371-9B38-90AC7652744D}" presName="spacer" presStyleCnt="0"/>
      <dgm:spPr/>
    </dgm:pt>
    <dgm:pt modelId="{A93A1D71-7014-446A-A0E8-7BA5DF993139}" type="pres">
      <dgm:prSet presAssocID="{CF76DA06-27F3-4AA4-B42E-3F8759ECB24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33A4F67-E43C-4370-BEB0-F54E59C8D089}" type="presOf" srcId="{CF76DA06-27F3-4AA4-B42E-3F8759ECB24F}" destId="{A93A1D71-7014-446A-A0E8-7BA5DF993139}" srcOrd="0" destOrd="0" presId="urn:microsoft.com/office/officeart/2005/8/layout/vList2"/>
    <dgm:cxn modelId="{DE78C9AA-2DE3-40C6-ADFF-29971FE55994}" type="presOf" srcId="{C0EA1CE6-D0C3-46D8-B27D-A673E9787768}" destId="{D6A95387-3FA8-49AB-92F5-F09D6A496C6B}" srcOrd="0" destOrd="0" presId="urn:microsoft.com/office/officeart/2005/8/layout/vList2"/>
    <dgm:cxn modelId="{3828C2D3-9E09-4169-9B88-6199637D10EC}" type="presOf" srcId="{631831B1-41EE-43BE-B5C1-3B1EE32B7D01}" destId="{4EAB15C5-2554-44A9-BE32-B1CC213552BC}" srcOrd="0" destOrd="0" presId="urn:microsoft.com/office/officeart/2005/8/layout/vList2"/>
    <dgm:cxn modelId="{0B6B02EB-4213-404E-8C5E-22EA7F79B786}" srcId="{631831B1-41EE-43BE-B5C1-3B1EE32B7D01}" destId="{C0EA1CE6-D0C3-46D8-B27D-A673E9787768}" srcOrd="0" destOrd="0" parTransId="{77BE7FB6-CE01-458C-946C-4DA8E1BA07BB}" sibTransId="{F3023263-D8D7-4371-9B38-90AC7652744D}"/>
    <dgm:cxn modelId="{C2A3E6F7-FBC8-40E2-9A77-C85942E63534}" srcId="{631831B1-41EE-43BE-B5C1-3B1EE32B7D01}" destId="{CF76DA06-27F3-4AA4-B42E-3F8759ECB24F}" srcOrd="1" destOrd="0" parTransId="{27258415-B79E-46F7-930F-F2C14C342BCC}" sibTransId="{6C0327F8-88C4-49AB-A274-C721DC853918}"/>
    <dgm:cxn modelId="{D3F0A226-622F-4312-8F06-56001F0D862E}" type="presParOf" srcId="{4EAB15C5-2554-44A9-BE32-B1CC213552BC}" destId="{D6A95387-3FA8-49AB-92F5-F09D6A496C6B}" srcOrd="0" destOrd="0" presId="urn:microsoft.com/office/officeart/2005/8/layout/vList2"/>
    <dgm:cxn modelId="{26BE5331-389F-43FD-987F-EF103774867C}" type="presParOf" srcId="{4EAB15C5-2554-44A9-BE32-B1CC213552BC}" destId="{53AC700B-E998-4A1E-8BF8-DB6C5B039938}" srcOrd="1" destOrd="0" presId="urn:microsoft.com/office/officeart/2005/8/layout/vList2"/>
    <dgm:cxn modelId="{D251EE8D-3B24-420B-A7D3-56B1397C6635}" type="presParOf" srcId="{4EAB15C5-2554-44A9-BE32-B1CC213552BC}" destId="{A93A1D71-7014-446A-A0E8-7BA5DF99313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95387-3FA8-49AB-92F5-F09D6A496C6B}">
      <dsp:nvSpPr>
        <dsp:cNvPr id="0" name=""/>
        <dsp:cNvSpPr/>
      </dsp:nvSpPr>
      <dsp:spPr>
        <a:xfrm>
          <a:off x="0" y="34139"/>
          <a:ext cx="6179054" cy="171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MongoDB is suitable for applications that require high-speed reads and writes, flexible schema, and real-time analytics, such as social media, gaming, and IoT.</a:t>
          </a:r>
        </a:p>
      </dsp:txBody>
      <dsp:txXfrm>
        <a:off x="83616" y="117755"/>
        <a:ext cx="6011822" cy="1545648"/>
      </dsp:txXfrm>
    </dsp:sp>
    <dsp:sp modelId="{A93A1D71-7014-446A-A0E8-7BA5DF993139}">
      <dsp:nvSpPr>
        <dsp:cNvPr id="0" name=""/>
        <dsp:cNvSpPr/>
      </dsp:nvSpPr>
      <dsp:spPr>
        <a:xfrm>
          <a:off x="0" y="1816139"/>
          <a:ext cx="6179054" cy="171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SQL is suitable for applications that require strict data consistency, transaction support, and complex queries, such as banking, e-commerce, and healthcare.</a:t>
          </a:r>
        </a:p>
      </dsp:txBody>
      <dsp:txXfrm>
        <a:off x="83616" y="1899755"/>
        <a:ext cx="6011822" cy="154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A686A-5733-C568-24A8-9C51FA456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4E0209-AA83-41A5-BEBF-0134B3795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291B43-0F71-6029-B69A-87AA51EE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65D-D8B6-4CE1-8236-598546DAE63A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48D9A0-EDED-B6A3-883E-727F195A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5CB548-1569-4BDF-ADE7-1412099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03C-64D7-4ABA-88D3-E2410CFFDA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20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AC1B2-B672-D0A9-6F74-3541495E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57CF4F-935B-CF32-9482-83C064FFB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53DEDB-D40A-8B5F-C5B2-BF997EDA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65D-D8B6-4CE1-8236-598546DAE63A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1BD469-672D-4DBE-85AC-66716C0B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2B650-DCB5-0867-3C6F-57B6B81A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03C-64D7-4ABA-88D3-E2410CFFDA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7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E7C200-A6DB-6DA8-C14A-B569D04E8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45CC1F-B4F8-B501-191D-EC0D6A0CF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6DB9F-A17F-5377-B2C6-44953E72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65D-D8B6-4CE1-8236-598546DAE63A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88D1FA-867C-BE6E-2D33-BE176961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D1F7B-7EEB-AE14-D10C-F97A2E19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03C-64D7-4ABA-88D3-E2410CFFDA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4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DC137-A9C0-CDE8-A52C-50A1E30D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1EBB-C127-C560-4327-BE4F587E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A857B3-1C99-B966-A718-81795D21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65D-D8B6-4CE1-8236-598546DAE63A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EBA9A3-5A1B-473A-3331-66D809D5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F7E722-AD8C-7A10-369C-3346357E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03C-64D7-4ABA-88D3-E2410CFFDA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05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6245E-12FD-D054-5311-63D4AF6E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548884-8626-E32F-DA65-E35CF5758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6815A-F3F3-7444-9DD6-5B1CE9B3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65D-D8B6-4CE1-8236-598546DAE63A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601DAC-F7A3-F9CC-7DAC-ED53B88C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F44EA-9C49-9E21-843A-5EF7ADFF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03C-64D7-4ABA-88D3-E2410CFFDA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29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60E8A-4F2A-E73D-9580-034A819C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00E3A-3AC2-148C-B3D0-A6C7D3027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9EC7F0-4BC3-2562-9DE5-81AC3091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9D57DA-0600-92A0-CC4A-B46C4003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65D-D8B6-4CE1-8236-598546DAE63A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79B366-22D7-4486-5A16-B6ACB61D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FDBC54-A53A-D957-CC3F-5F23B71A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03C-64D7-4ABA-88D3-E2410CFFDA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29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B6965-1FB2-D743-804E-4BE7FAB7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5AA24A-DD83-2605-4DF3-618D979E4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65A432-5FC5-D91D-4238-F83DF9C5D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BCCDF4-DBC7-2CCE-1D57-14AD55C3F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A37FFB-1B3C-BB6A-4135-C53AFC244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750C79-5FD9-7379-1F06-B42B50EF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65D-D8B6-4CE1-8236-598546DAE63A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4849737-1979-9916-C697-A002B266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84620A-873B-7DF8-775A-BFB0E6DA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03C-64D7-4ABA-88D3-E2410CFFDA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69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23021-7841-E238-A7C9-AE384682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460A8E-6F0D-548A-5B39-799E3B7A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65D-D8B6-4CE1-8236-598546DAE63A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C21C2C-AF1B-9F9C-42E3-E7143916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0F1FA8-9A3E-404C-42FE-0752C1DF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03C-64D7-4ABA-88D3-E2410CFFDA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71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FEBB56-4673-CC32-2844-DD85593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65D-D8B6-4CE1-8236-598546DAE63A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FBDB15-2CC0-0357-2993-F304FE18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48FFD8-17DA-8E31-8EF2-C1338EDF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03C-64D7-4ABA-88D3-E2410CFFDA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27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7DE67-F5AC-6D7A-F668-04605990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03FFAA-DD9A-1BB2-A1BB-EEAAE448E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B90754-1312-AB0E-21DB-F1225954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260F83-6155-AB52-7BA8-567074A0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65D-D8B6-4CE1-8236-598546DAE63A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D0EF4-9103-66EF-E14E-729F74E5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4FB62B-F00A-F3C7-5205-67BA1D35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03C-64D7-4ABA-88D3-E2410CFFDA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66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907CC-7233-E424-DB8A-5150FEFB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5FDA6B-4991-A659-AC04-3372D917C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658BA5-8C2E-340B-8FE9-A0C9DFB58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3B3E50-AA9C-ADD1-339E-A4B2EDF1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F65D-D8B6-4CE1-8236-598546DAE63A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13EE93-965F-8A79-F7F7-1E8AF42C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34145B-9164-12C4-4F5A-F6883965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03C-64D7-4ABA-88D3-E2410CFFDA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81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F0657B-A8E2-4A23-B30E-27969A91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2A1736-8760-5E25-3644-F4BB5250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AAAC11-CA16-2D3F-A49C-4A8C783F2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1F65D-D8B6-4CE1-8236-598546DAE63A}" type="datetimeFigureOut">
              <a:rPr lang="fr-FR" smtClean="0"/>
              <a:t>25/02/2023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F4DC73-62E3-3F35-C8FB-25835E268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37A270-1D0B-EFCA-A034-288DE862F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403C-64D7-4ABA-88D3-E2410CFFDA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64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86" name="Rectangle 617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B5E1E6-BB9E-73FE-D4C7-4CAF65D2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/>
              <a:t>MongoDB vs SQL: A Comparison</a:t>
            </a:r>
          </a:p>
        </p:txBody>
      </p:sp>
      <p:sp>
        <p:nvSpPr>
          <p:cNvPr id="618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Sql server - Free seo and web icons">
            <a:extLst>
              <a:ext uri="{FF2B5EF4-FFF2-40B4-BE49-F238E27FC236}">
                <a16:creationId xmlns:a16="http://schemas.microsoft.com/office/drawing/2014/main" id="{89DC5E09-46FE-7129-CB80-E9173B40A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4356" y="2642616"/>
            <a:ext cx="3605784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ongoDB Documentation">
            <a:extLst>
              <a:ext uri="{FF2B5EF4-FFF2-40B4-BE49-F238E27FC236}">
                <a16:creationId xmlns:a16="http://schemas.microsoft.com/office/drawing/2014/main" id="{BD12A5A7-380A-838C-107F-4EAF30740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3041904"/>
            <a:ext cx="5614416" cy="28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1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4" name="Rectangle 103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5" name="Group 103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03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Rectangle 103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F96BF09-5F54-27F8-EE95-724B7374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Introduction to MongoDB and SQL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3EA71A-FD2D-DEFE-E964-D5211DBDD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4450"/>
            <a:ext cx="5265436" cy="409885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i="0" dirty="0">
                <a:effectLst/>
                <a:latin typeface="Söhne"/>
              </a:rPr>
              <a:t>MongoDB</a:t>
            </a:r>
            <a:r>
              <a:rPr lang="fr-FR" sz="2200" b="0" i="0" dirty="0">
                <a:effectLst/>
                <a:latin typeface="Söhne"/>
              </a:rPr>
              <a:t> is a NoSQL database(</a:t>
            </a:r>
            <a:r>
              <a:rPr lang="en-US" sz="2200" dirty="0"/>
              <a:t>stands for Not Only SQL)</a:t>
            </a:r>
            <a:r>
              <a:rPr lang="fr-FR" sz="2200" b="0" i="0" dirty="0">
                <a:effectLst/>
                <a:latin typeface="Söhne"/>
              </a:rPr>
              <a:t> while SQL is a traditional Relational Database Management System (RDBMS).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b="0" i="0" dirty="0">
                <a:effectLst/>
                <a:latin typeface="Söhne"/>
              </a:rPr>
              <a:t>MongoDB is document-based while SQL is table-based.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b="0" i="0" dirty="0">
                <a:effectLst/>
                <a:latin typeface="Söhne"/>
              </a:rPr>
              <a:t>MongoDB stores data in BSON (Binary JSON) format while SQL stores data in tabular format.</a:t>
            </a:r>
          </a:p>
          <a:p>
            <a:endParaRPr lang="fr-FR" sz="2200" dirty="0"/>
          </a:p>
        </p:txBody>
      </p:sp>
      <p:pic>
        <p:nvPicPr>
          <p:cNvPr id="1026" name="Picture 2" descr="SQL Terms vs MongoDB Terms - SQL Authority with Pinal Dave">
            <a:extLst>
              <a:ext uri="{FF2B5EF4-FFF2-40B4-BE49-F238E27FC236}">
                <a16:creationId xmlns:a16="http://schemas.microsoft.com/office/drawing/2014/main" id="{CFFE4171-3B58-CB04-CB9F-2A6E6564A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8504" y="2777645"/>
            <a:ext cx="4805296" cy="277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2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B95B667-4635-419A-B7D9-4E920EB7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ongoDB vs SQL. In detail explanation about NoSql… | by Danish Siddiq |  tajawal | Medium">
            <a:extLst>
              <a:ext uri="{FF2B5EF4-FFF2-40B4-BE49-F238E27FC236}">
                <a16:creationId xmlns:a16="http://schemas.microsoft.com/office/drawing/2014/main" id="{7A03542A-73D1-5129-5940-158FC4AAA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419" y="1753414"/>
            <a:ext cx="5348536" cy="30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82B9A08F-46FD-49B4-AA1C-023F5DF7C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926258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FFA530A-28A7-492C-87A9-945FC3854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658609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3EA44DF-1990-4BBC-B683-D08E7190E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4410" y="659524"/>
            <a:ext cx="5299200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96BF09-5F54-27F8-EE95-724B7374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913" y="981257"/>
            <a:ext cx="4648242" cy="1272593"/>
          </a:xfrm>
        </p:spPr>
        <p:txBody>
          <a:bodyPr>
            <a:normAutofit/>
          </a:bodyPr>
          <a:lstStyle/>
          <a:p>
            <a:r>
              <a:rPr lang="fr-FR" sz="3600" b="0" i="0" dirty="0">
                <a:solidFill>
                  <a:srgbClr val="FFFFFF"/>
                </a:solidFill>
                <a:effectLst/>
                <a:latin typeface="Söhne"/>
              </a:rPr>
              <a:t>Data Model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3EA71A-FD2D-DEFE-E964-D5211DBDD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913" y="2319179"/>
            <a:ext cx="4648242" cy="3240092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EFFFF"/>
                </a:solidFill>
                <a:latin typeface="Söhne"/>
              </a:rPr>
              <a:t>MongoDB uses a flexible and dynamic schema with documents that can have varying fields and structures within a collection.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EFFFF"/>
                </a:solidFill>
                <a:latin typeface="Söhne"/>
              </a:rPr>
              <a:t>SQL uses a predefined and rigid schema with tables that have fixed columns and data types.</a:t>
            </a:r>
          </a:p>
        </p:txBody>
      </p:sp>
    </p:spTree>
    <p:extLst>
      <p:ext uri="{BB962C8B-B14F-4D97-AF65-F5344CB8AC3E}">
        <p14:creationId xmlns:p14="http://schemas.microsoft.com/office/powerpoint/2010/main" val="162378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4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5" name="Group 2056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06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Rectangle 2061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F96BF09-5F54-27F8-EE95-724B7374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0" i="0" dirty="0">
                <a:solidFill>
                  <a:srgbClr val="D1D5DB"/>
                </a:solidFill>
                <a:effectLst/>
                <a:latin typeface="Söhne"/>
              </a:rPr>
              <a:t>Query</a:t>
            </a:r>
            <a:r>
              <a:rPr lang="fr-FR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sz="3600" b="0" i="0" dirty="0">
                <a:solidFill>
                  <a:srgbClr val="D1D5DB"/>
                </a:solidFill>
                <a:effectLst/>
                <a:latin typeface="Söhne"/>
              </a:rPr>
              <a:t>Language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3EA71A-FD2D-DEFE-E964-D5211DBDD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5090061" cy="35631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Söhne"/>
              </a:rPr>
              <a:t>MongoDB uses a rich query language that supports nested documents, regular expressions, and geospatial queries.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öhne"/>
              </a:rPr>
              <a:t>SQL uses a structured query language (SQL) that supports complex queries, joins, and aggregations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Söhne"/>
            </a:endParaRPr>
          </a:p>
        </p:txBody>
      </p:sp>
      <p:pic>
        <p:nvPicPr>
          <p:cNvPr id="2054" name="Picture 6" descr="Cassandra vs MongoDB - What are the Differences?">
            <a:extLst>
              <a:ext uri="{FF2B5EF4-FFF2-40B4-BE49-F238E27FC236}">
                <a16:creationId xmlns:a16="http://schemas.microsoft.com/office/drawing/2014/main" id="{D5F57A46-7659-4251-743E-682309E35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608" y="2656731"/>
            <a:ext cx="54006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51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8B95B667-4635-419A-B7D9-4E920EB7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4" descr="MongoDB vs SQL Server 2016 Performance | Memi Lavi">
            <a:extLst>
              <a:ext uri="{FF2B5EF4-FFF2-40B4-BE49-F238E27FC236}">
                <a16:creationId xmlns:a16="http://schemas.microsoft.com/office/drawing/2014/main" id="{4152B546-5671-A552-BFAF-C2845234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619" y="1667340"/>
            <a:ext cx="5870839" cy="314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Freeform 6">
            <a:extLst>
              <a:ext uri="{FF2B5EF4-FFF2-40B4-BE49-F238E27FC236}">
                <a16:creationId xmlns:a16="http://schemas.microsoft.com/office/drawing/2014/main" id="{82B9A08F-46FD-49B4-AA1C-023F5DF7C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926258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Freeform 7">
            <a:extLst>
              <a:ext uri="{FF2B5EF4-FFF2-40B4-BE49-F238E27FC236}">
                <a16:creationId xmlns:a16="http://schemas.microsoft.com/office/drawing/2014/main" id="{7FFA530A-28A7-492C-87A9-945FC3854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658609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7" name="Rectangle 8">
            <a:extLst>
              <a:ext uri="{FF2B5EF4-FFF2-40B4-BE49-F238E27FC236}">
                <a16:creationId xmlns:a16="http://schemas.microsoft.com/office/drawing/2014/main" id="{23EA44DF-1990-4BBC-B683-D08E7190E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4410" y="659524"/>
            <a:ext cx="5299200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96BF09-5F54-27F8-EE95-724B7374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913" y="981257"/>
            <a:ext cx="4648242" cy="1272593"/>
          </a:xfrm>
        </p:spPr>
        <p:txBody>
          <a:bodyPr>
            <a:normAutofit/>
          </a:bodyPr>
          <a:lstStyle/>
          <a:p>
            <a:r>
              <a:rPr lang="fr-FR" sz="3600" b="0" i="0" dirty="0">
                <a:solidFill>
                  <a:srgbClr val="FFFFFF"/>
                </a:solidFill>
                <a:effectLst/>
                <a:latin typeface="Söhne"/>
              </a:rPr>
              <a:t>Scalability and Performance Model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3EA71A-FD2D-DEFE-E964-D5211DBDD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913" y="2319179"/>
            <a:ext cx="4648242" cy="324009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FEFFFF"/>
                </a:solidFill>
                <a:effectLst/>
                <a:latin typeface="Söhne"/>
              </a:rPr>
              <a:t>MongoDB is horizontally scalable, which means it can distribute data across multiple servers to handle large datasets and high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FEFFFF"/>
                </a:solidFill>
                <a:effectLst/>
                <a:latin typeface="Söhne"/>
              </a:rPr>
              <a:t>SQL is vertically scalable, which means it can handle increasing workloads by adding more resources (CPU, RAM, etc.) to a single server.</a:t>
            </a:r>
          </a:p>
          <a:p>
            <a:endParaRPr lang="en-US" sz="2000">
              <a:solidFill>
                <a:srgbClr val="FEFFFF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6183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6BF09-5F54-27F8-EE95-724B7374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65" y="625645"/>
            <a:ext cx="1030652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0" i="0" dirty="0">
                <a:solidFill>
                  <a:srgbClr val="002060"/>
                </a:solidFill>
                <a:effectLst/>
                <a:latin typeface="Söhne"/>
              </a:rPr>
              <a:t>Use Cases and security </a:t>
            </a:r>
            <a:endParaRPr lang="fr-FR" sz="3600" dirty="0">
              <a:solidFill>
                <a:srgbClr val="002060"/>
              </a:solidFill>
            </a:endParaRPr>
          </a:p>
        </p:txBody>
      </p:sp>
      <p:graphicFrame>
        <p:nvGraphicFramePr>
          <p:cNvPr id="5132" name="Espace réservé du contenu 2">
            <a:extLst>
              <a:ext uri="{FF2B5EF4-FFF2-40B4-BE49-F238E27FC236}">
                <a16:creationId xmlns:a16="http://schemas.microsoft.com/office/drawing/2014/main" id="{2C2A6EC6-95E6-AE11-66B6-06BB02BF7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066147"/>
              </p:ext>
            </p:extLst>
          </p:nvPr>
        </p:nvGraphicFramePr>
        <p:xfrm>
          <a:off x="350083" y="2301640"/>
          <a:ext cx="6179054" cy="356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30" name="Picture 10" descr="Cloud Security : protégez vos données critiques | OVHcloud">
            <a:extLst>
              <a:ext uri="{FF2B5EF4-FFF2-40B4-BE49-F238E27FC236}">
                <a16:creationId xmlns:a16="http://schemas.microsoft.com/office/drawing/2014/main" id="{DAB3D005-9B43-9991-239A-30A23906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67" y="27521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 : avec coins arrondis en diagonale 8">
            <a:extLst>
              <a:ext uri="{FF2B5EF4-FFF2-40B4-BE49-F238E27FC236}">
                <a16:creationId xmlns:a16="http://schemas.microsoft.com/office/drawing/2014/main" id="{E78D87FE-F6DB-0085-0D35-50267FD7C8E0}"/>
              </a:ext>
            </a:extLst>
          </p:cNvPr>
          <p:cNvSpPr/>
          <p:nvPr/>
        </p:nvSpPr>
        <p:spPr>
          <a:xfrm>
            <a:off x="6842225" y="2624378"/>
            <a:ext cx="4732421" cy="262429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800" dirty="0">
                <a:latin typeface="Söhne"/>
              </a:rPr>
              <a:t>Both databases guarantee data protection by authenticating, authorizing, and using encryption whether it is in transit or not being used</a:t>
            </a:r>
            <a:r>
              <a:rPr lang="en-US" sz="1200" dirty="0"/>
              <a:t>.</a:t>
            </a:r>
            <a:endParaRPr lang="en-US" sz="1800" dirty="0">
              <a:latin typeface="Söhne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3781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177</TotalTime>
  <Words>276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Thème Office</vt:lpstr>
      <vt:lpstr>MongoDB vs SQL: A Comparison</vt:lpstr>
      <vt:lpstr>Introduction to MongoDB and SQL</vt:lpstr>
      <vt:lpstr>Data Model</vt:lpstr>
      <vt:lpstr>Query Language</vt:lpstr>
      <vt:lpstr>Scalability and Performance Model</vt:lpstr>
      <vt:lpstr>Use Cases and security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vs SQL: A Comparison</dc:title>
  <dc:creator>molka mzoughi</dc:creator>
  <cp:lastModifiedBy>molka mzoughi</cp:lastModifiedBy>
  <cp:revision>1</cp:revision>
  <dcterms:created xsi:type="dcterms:W3CDTF">2023-02-25T18:01:09Z</dcterms:created>
  <dcterms:modified xsi:type="dcterms:W3CDTF">2023-02-25T20:58:41Z</dcterms:modified>
</cp:coreProperties>
</file>