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asputin Light" charset="1" panose="00000000000000000000"/>
      <p:regular r:id="rId10"/>
    </p:embeddedFont>
    <p:embeddedFont>
      <p:font typeface="Rasputin Light Bold" charset="1" panose="00000000000000000000"/>
      <p:regular r:id="rId11"/>
    </p:embeddedFont>
    <p:embeddedFont>
      <p:font typeface="TT Commons Pro" charset="1" panose="020B0103030102020204"/>
      <p:regular r:id="rId12"/>
    </p:embeddedFont>
    <p:embeddedFont>
      <p:font typeface="TT Commons Pro Bold" charset="1" panose="020B0103030102020204"/>
      <p:regular r:id="rId13"/>
    </p:embeddedFont>
    <p:embeddedFont>
      <p:font typeface="TT Commons Pro Italics" charset="1" panose="020B0103030102020204"/>
      <p:regular r:id="rId14"/>
    </p:embeddedFont>
    <p:embeddedFont>
      <p:font typeface="TT Commons Pro Bold Italics" charset="1" panose="020B01030301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2669" y="3635413"/>
            <a:ext cx="12002662" cy="3016175"/>
            <a:chOff x="0" y="0"/>
            <a:chExt cx="16003549" cy="40215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4300"/>
              <a:ext cx="16003549" cy="2518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</a:rPr>
                <a:t>Ehdi Green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41033"/>
              <a:ext cx="16003549" cy="88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Commons Pro"/>
                </a:rPr>
                <a:t>your online sustainable gift store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84790" y="-3746425"/>
            <a:ext cx="8857785" cy="85256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653687">
            <a:off x="10166505" y="4129872"/>
            <a:ext cx="9957653" cy="866315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726396">
            <a:off x="-2659134" y="-900023"/>
            <a:ext cx="5318268" cy="842953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88089">
            <a:off x="16062525" y="2478011"/>
            <a:ext cx="6565563" cy="104065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75407" y="-3636889"/>
            <a:ext cx="8857785" cy="85256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43551">
            <a:off x="6526536" y="4794885"/>
            <a:ext cx="5915271" cy="93757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73948" y="3931488"/>
            <a:ext cx="9280657" cy="295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3"/>
              </a:lnSpc>
            </a:pPr>
            <a:r>
              <a:rPr lang="en-US" sz="3202">
                <a:solidFill>
                  <a:srgbClr val="FFFFFF"/>
                </a:solidFill>
                <a:latin typeface="TT Commons Pro"/>
              </a:rPr>
              <a:t>Ehdi Green is an online sustainable gift store built with React, Redux, Express, JWT, MongoDB, Mongoose, and Node. It aims to provide a convenient platform for buying and selling sustainable gifts, promoting sustainable living and reducing waste.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8393" y="414547"/>
            <a:ext cx="5967507" cy="321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71"/>
              </a:lnSpc>
            </a:pPr>
            <a:r>
              <a:rPr lang="en-US" sz="7059">
                <a:solidFill>
                  <a:srgbClr val="FFFFFF"/>
                </a:solidFill>
                <a:latin typeface="Rasputin Light"/>
              </a:rPr>
              <a:t>Ehdi Green - Sustainable Gift Store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362418">
            <a:off x="9322613" y="420576"/>
            <a:ext cx="8491976" cy="9445848"/>
            <a:chOff x="687070" y="247650"/>
            <a:chExt cx="11148060" cy="12400280"/>
          </a:xfrm>
        </p:grpSpPr>
        <p:sp>
          <p:nvSpPr>
            <p:cNvPr name="Freeform 7" id="7"/>
            <p:cNvSpPr/>
            <p:nvPr/>
          </p:nvSpPr>
          <p:spPr>
            <a:xfrm>
              <a:off x="687070" y="247650"/>
              <a:ext cx="11148061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1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6"/>
              <a:stretch>
                <a:fillRect l="-6649" r="6649" t="-13701" b="-14347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91298" y="-1838102"/>
            <a:ext cx="13958156" cy="134347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005215">
            <a:off x="7503112" y="3339439"/>
            <a:ext cx="8946815" cy="1418083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49572" y="1606510"/>
            <a:ext cx="6910589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App Topic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43276"/>
            <a:ext cx="7845729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asputin Light"/>
              </a:rPr>
              <a:t>Ehdi Green is an online platform for buying and selling sustainable gifts.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87747" y="1669731"/>
            <a:ext cx="8473661" cy="521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0890" indent="-455445" lvl="1">
              <a:lnSpc>
                <a:spcPts val="5906"/>
              </a:lnSpc>
              <a:buFont typeface="Arial"/>
              <a:buChar char="•"/>
            </a:pPr>
            <a:r>
              <a:rPr lang="en-US" sz="4219">
                <a:solidFill>
                  <a:srgbClr val="142414"/>
                </a:solidFill>
                <a:latin typeface="Rasputin Light"/>
              </a:rPr>
              <a:t>The app allows users to browse and purchase sustainable gifts, post their own products for sale, and provides an admin panel for managing users, products, and discounts.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209">
            <a:off x="-890667" y="4921459"/>
            <a:ext cx="8901994" cy="1045755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62409">
            <a:off x="12992700" y="-3537343"/>
            <a:ext cx="8901994" cy="104575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774994" y="2241205"/>
            <a:ext cx="6225357" cy="3964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TT Commons Pro"/>
              </a:rPr>
              <a:t>The app has three types of actors: admin, user/subscriber, and visitor.</a:t>
            </a:r>
          </a:p>
          <a:p>
            <a:pPr>
              <a:lnSpc>
                <a:spcPts val="63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23922" y="600215"/>
            <a:ext cx="8609074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 Actors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65270" y="1143000"/>
            <a:ext cx="7295791" cy="8115300"/>
            <a:chOff x="687070" y="247650"/>
            <a:chExt cx="11148060" cy="12400280"/>
          </a:xfrm>
        </p:grpSpPr>
        <p:sp>
          <p:nvSpPr>
            <p:cNvPr name="Freeform 7" id="7"/>
            <p:cNvSpPr/>
            <p:nvPr/>
          </p:nvSpPr>
          <p:spPr>
            <a:xfrm>
              <a:off x="687070" y="247650"/>
              <a:ext cx="11148061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1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4"/>
              <a:stretch>
                <a:fillRect l="-44561" r="-31261" t="-2044" b="204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568315" y="5217857"/>
            <a:ext cx="6225357" cy="476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TT Commons Pro"/>
              </a:rPr>
              <a:t>The admin has access to all features, while users can buy and sell products, and visitors can buy products without logging in.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176569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142414"/>
                </a:solidFill>
                <a:latin typeface="Rasputin Light"/>
              </a:rPr>
              <a:t>Admin Features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421762">
            <a:off x="10097818" y="3686697"/>
            <a:ext cx="8901994" cy="104575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704631">
            <a:off x="14297058" y="2361332"/>
            <a:ext cx="6144834" cy="973965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822765">
            <a:off x="-1597075" y="7402747"/>
            <a:ext cx="4764940" cy="469942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85395" y="2028736"/>
            <a:ext cx="14421779" cy="615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The admin can manage users by viewing and deleting them.</a:t>
            </a:r>
          </a:p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They can also manage products by adding, updating, deleting, and viewing them.</a:t>
            </a:r>
          </a:p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The admin panel also provides access to discount management.</a:t>
            </a:r>
          </a:p>
          <a:p>
            <a:pPr>
              <a:lnSpc>
                <a:spcPts val="701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91298" y="-1838102"/>
            <a:ext cx="13958156" cy="134347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005215">
            <a:off x="7503112" y="3339439"/>
            <a:ext cx="8946815" cy="1418083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49572" y="877848"/>
            <a:ext cx="6910589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Visitor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81665" y="3981813"/>
            <a:ext cx="7845729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asputin Light"/>
              </a:rPr>
              <a:t>Visitors can browse and purchase products without logging in or creating an account.</a:t>
            </a:r>
          </a:p>
          <a:p>
            <a:pPr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176569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142414"/>
                </a:solidFill>
                <a:latin typeface="Rasputin Light"/>
              </a:rPr>
              <a:t>User/Subscriber Features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421762">
            <a:off x="10097818" y="3686697"/>
            <a:ext cx="8901994" cy="104575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704631">
            <a:off x="14297058" y="2361332"/>
            <a:ext cx="6144834" cy="973965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822765">
            <a:off x="-1597075" y="7402747"/>
            <a:ext cx="4764940" cy="469942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85395" y="2028736"/>
            <a:ext cx="14421779" cy="526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Users/subscribers can buy and sell products on the platform.</a:t>
            </a:r>
          </a:p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They can post their own products for sale and manage their profile information.</a:t>
            </a:r>
          </a:p>
          <a:p>
            <a:pPr marL="906780" indent="-453390" lvl="1">
              <a:lnSpc>
                <a:spcPts val="7014"/>
              </a:lnSpc>
              <a:buFont typeface="Arial"/>
              <a:buChar char="•"/>
            </a:pPr>
            <a:r>
              <a:rPr lang="en-US" sz="4200">
                <a:solidFill>
                  <a:srgbClr val="142414"/>
                </a:solidFill>
                <a:latin typeface="Rasputin Light"/>
              </a:rPr>
              <a:t>Users also have access to discounts.</a:t>
            </a:r>
          </a:p>
          <a:p>
            <a:pPr>
              <a:lnSpc>
                <a:spcPts val="701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81109"/>
            <a:ext cx="7747939" cy="1164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79"/>
              </a:lnSpc>
            </a:pPr>
            <a:r>
              <a:rPr lang="en-US" sz="7649">
                <a:solidFill>
                  <a:srgbClr val="FFFFFF"/>
                </a:solidFill>
                <a:latin typeface="Rasputin Light"/>
              </a:rPr>
              <a:t>Aim of the App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381" y="2206145"/>
            <a:ext cx="8061559" cy="70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017" indent="-344508" lvl="1">
              <a:lnSpc>
                <a:spcPts val="7021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TT Commons Pro"/>
              </a:rPr>
              <a:t>The aim of the app is to provide a convenient platform for buying and selling sustainable gifts, promoting sustainable living, and reducing waste.</a:t>
            </a:r>
          </a:p>
          <a:p>
            <a:pPr algn="ctr" marL="689017" indent="-344508" lvl="1">
              <a:lnSpc>
                <a:spcPts val="7021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TT Commons Pro"/>
              </a:rPr>
              <a:t>By providing a platform for sustainable gift buying and selling, the app aims to make it easier for people to make eco-friendly choices.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49591" y="5642381"/>
            <a:ext cx="8857785" cy="852561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743839">
            <a:off x="-2596254" y="4920069"/>
            <a:ext cx="5915271" cy="937578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385854" y="1019175"/>
            <a:ext cx="7873446" cy="235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28"/>
              </a:lnSpc>
            </a:pPr>
            <a:r>
              <a:rPr lang="en-US" sz="7773">
                <a:solidFill>
                  <a:srgbClr val="FFFFFF"/>
                </a:solidFill>
                <a:latin typeface="Rasputin Light"/>
              </a:rPr>
              <a:t>Benefits of Using the App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060912"/>
            <a:ext cx="8061559" cy="6115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017" indent="-344508" lvl="1">
              <a:lnSpc>
                <a:spcPts val="7021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TT Commons Pro"/>
              </a:rPr>
              <a:t>The app provides a convenient way to access sustainable products, promoting sustainable living and reducing waste.</a:t>
            </a:r>
          </a:p>
          <a:p>
            <a:pPr algn="ctr" marL="689017" indent="-344508" lvl="1">
              <a:lnSpc>
                <a:spcPts val="7021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TT Commons Pro"/>
              </a:rPr>
              <a:t>Users can buy and sell products from the comfort of their own home, while also reducing their environmental impact.</a:t>
            </a:r>
          </a:p>
          <a:p>
            <a:pPr algn="ctr" marL="689017" indent="-344508" lvl="1">
              <a:lnSpc>
                <a:spcPts val="7021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78641"/>
            <a:ext cx="1008323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142414"/>
                </a:solidFill>
                <a:latin typeface="Rasputin Light"/>
              </a:rPr>
              <a:t>Conclusion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209">
            <a:off x="-890667" y="4921459"/>
            <a:ext cx="8901994" cy="104575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862409">
            <a:off x="11443547" y="-3756415"/>
            <a:ext cx="8901994" cy="1045755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787978">
            <a:off x="10415856" y="-4885058"/>
            <a:ext cx="7755409" cy="122924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69010" y="3860447"/>
            <a:ext cx="15261611" cy="505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8558" indent="-374279" lvl="1">
              <a:lnSpc>
                <a:spcPts val="6032"/>
              </a:lnSpc>
              <a:buFont typeface="Arial"/>
              <a:buChar char="•"/>
            </a:pPr>
            <a:r>
              <a:rPr lang="en-US" sz="3467">
                <a:solidFill>
                  <a:srgbClr val="142414"/>
                </a:solidFill>
                <a:latin typeface="Rasputin Light"/>
              </a:rPr>
              <a:t>Ehdi Green is a sustainable gift store built with React, Redux, Express, JWT, MongoDB, Mongoose, and Node.</a:t>
            </a:r>
          </a:p>
          <a:p>
            <a:pPr algn="ctr" marL="748558" indent="-374279" lvl="1">
              <a:lnSpc>
                <a:spcPts val="6032"/>
              </a:lnSpc>
              <a:buFont typeface="Arial"/>
              <a:buChar char="•"/>
            </a:pPr>
            <a:r>
              <a:rPr lang="en-US" sz="3467">
                <a:solidFill>
                  <a:srgbClr val="142414"/>
                </a:solidFill>
                <a:latin typeface="Rasputin Light"/>
              </a:rPr>
              <a:t>It provides a platform for buying and selling sustainable gifts, promoting sustainable living, and reducing waste.</a:t>
            </a:r>
          </a:p>
          <a:p>
            <a:pPr algn="ctr" marL="748558" indent="-374279" lvl="1">
              <a:lnSpc>
                <a:spcPts val="6032"/>
              </a:lnSpc>
              <a:buFont typeface="Arial"/>
              <a:buChar char="•"/>
            </a:pPr>
            <a:r>
              <a:rPr lang="en-US" sz="3467">
                <a:solidFill>
                  <a:srgbClr val="142414"/>
                </a:solidFill>
                <a:latin typeface="Rasputin Light"/>
              </a:rPr>
              <a:t>We invite you to try the app and help us promote sustainable living.</a:t>
            </a:r>
          </a:p>
          <a:p>
            <a:pPr algn="ctr">
              <a:lnSpc>
                <a:spcPts val="39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DAFc5-fDmP8</dc:identifier>
  <dcterms:modified xsi:type="dcterms:W3CDTF">2011-08-01T06:04:30Z</dcterms:modified>
  <cp:revision>1</cp:revision>
  <dc:title>Green Blobs Basic Simple Presentation</dc:title>
</cp:coreProperties>
</file>